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8E263C-854F-48CC-9DB3-54AC5F7F0AB4}" v="27" dt="2024-09-13T09:26:48.6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10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Melly" userId="a7718738-f2aa-4d1b-bcf4-5a9c900fe107" providerId="ADAL" clId="{AE833CD5-8CB3-4D53-9BB4-50EEA8E15886}"/>
    <pc:docChg chg="undo custSel addSld modSld">
      <pc:chgData name="Jonathan Melly" userId="a7718738-f2aa-4d1b-bcf4-5a9c900fe107" providerId="ADAL" clId="{AE833CD5-8CB3-4D53-9BB4-50EEA8E15886}" dt="2024-09-04T14:25:08.676" v="856" actId="20577"/>
      <pc:docMkLst>
        <pc:docMk/>
      </pc:docMkLst>
      <pc:sldChg chg="modSp new mod">
        <pc:chgData name="Jonathan Melly" userId="a7718738-f2aa-4d1b-bcf4-5a9c900fe107" providerId="ADAL" clId="{AE833CD5-8CB3-4D53-9BB4-50EEA8E15886}" dt="2024-09-04T14:25:08.676" v="856" actId="20577"/>
        <pc:sldMkLst>
          <pc:docMk/>
          <pc:sldMk cId="4065207794" sldId="256"/>
        </pc:sldMkLst>
        <pc:spChg chg="mod">
          <ac:chgData name="Jonathan Melly" userId="a7718738-f2aa-4d1b-bcf4-5a9c900fe107" providerId="ADAL" clId="{AE833CD5-8CB3-4D53-9BB4-50EEA8E15886}" dt="2024-09-04T14:01:07.606" v="28"/>
          <ac:spMkLst>
            <pc:docMk/>
            <pc:sldMk cId="4065207794" sldId="256"/>
            <ac:spMk id="2" creationId="{9BC058B7-B24E-370A-ECFB-53CE81AFAA45}"/>
          </ac:spMkLst>
        </pc:spChg>
        <pc:spChg chg="mod">
          <ac:chgData name="Jonathan Melly" userId="a7718738-f2aa-4d1b-bcf4-5a9c900fe107" providerId="ADAL" clId="{AE833CD5-8CB3-4D53-9BB4-50EEA8E15886}" dt="2024-09-04T14:25:08.676" v="856" actId="20577"/>
          <ac:spMkLst>
            <pc:docMk/>
            <pc:sldMk cId="4065207794" sldId="256"/>
            <ac:spMk id="3" creationId="{E20E06DC-38CC-5750-CAD3-A318B3B1F544}"/>
          </ac:spMkLst>
        </pc:spChg>
      </pc:sldChg>
      <pc:sldChg chg="addSp delSp modSp new mod modAnim">
        <pc:chgData name="Jonathan Melly" userId="a7718738-f2aa-4d1b-bcf4-5a9c900fe107" providerId="ADAL" clId="{AE833CD5-8CB3-4D53-9BB4-50EEA8E15886}" dt="2024-09-04T14:07:33.978" v="306"/>
        <pc:sldMkLst>
          <pc:docMk/>
          <pc:sldMk cId="1358205500" sldId="257"/>
        </pc:sldMkLst>
        <pc:spChg chg="mod">
          <ac:chgData name="Jonathan Melly" userId="a7718738-f2aa-4d1b-bcf4-5a9c900fe107" providerId="ADAL" clId="{AE833CD5-8CB3-4D53-9BB4-50EEA8E15886}" dt="2024-09-04T14:04:02.291" v="265" actId="1076"/>
          <ac:spMkLst>
            <pc:docMk/>
            <pc:sldMk cId="1358205500" sldId="257"/>
            <ac:spMk id="2" creationId="{381C1B2C-61C2-34DA-036D-BD0225823DF7}"/>
          </ac:spMkLst>
        </pc:spChg>
        <pc:spChg chg="mod">
          <ac:chgData name="Jonathan Melly" userId="a7718738-f2aa-4d1b-bcf4-5a9c900fe107" providerId="ADAL" clId="{AE833CD5-8CB3-4D53-9BB4-50EEA8E15886}" dt="2024-09-04T14:04:04.185" v="266" actId="1076"/>
          <ac:spMkLst>
            <pc:docMk/>
            <pc:sldMk cId="1358205500" sldId="257"/>
            <ac:spMk id="3" creationId="{ADF7EA77-2BB3-F2F6-B1A7-88083D9C2149}"/>
          </ac:spMkLst>
        </pc:spChg>
        <pc:spChg chg="add del mod">
          <ac:chgData name="Jonathan Melly" userId="a7718738-f2aa-4d1b-bcf4-5a9c900fe107" providerId="ADAL" clId="{AE833CD5-8CB3-4D53-9BB4-50EEA8E15886}" dt="2024-09-04T14:06:13.430" v="290" actId="478"/>
          <ac:spMkLst>
            <pc:docMk/>
            <pc:sldMk cId="1358205500" sldId="257"/>
            <ac:spMk id="8" creationId="{197639B8-CB0C-B65A-4FF2-F822D0B287E6}"/>
          </ac:spMkLst>
        </pc:spChg>
        <pc:spChg chg="add del">
          <ac:chgData name="Jonathan Melly" userId="a7718738-f2aa-4d1b-bcf4-5a9c900fe107" providerId="ADAL" clId="{AE833CD5-8CB3-4D53-9BB4-50EEA8E15886}" dt="2024-09-04T14:05:50.347" v="284" actId="478"/>
          <ac:spMkLst>
            <pc:docMk/>
            <pc:sldMk cId="1358205500" sldId="257"/>
            <ac:spMk id="9" creationId="{BA9CD67F-CEBD-6607-E4CD-17ACF245B891}"/>
          </ac:spMkLst>
        </pc:spChg>
        <pc:spChg chg="add mod">
          <ac:chgData name="Jonathan Melly" userId="a7718738-f2aa-4d1b-bcf4-5a9c900fe107" providerId="ADAL" clId="{AE833CD5-8CB3-4D53-9BB4-50EEA8E15886}" dt="2024-09-04T14:07:26.848" v="305" actId="1076"/>
          <ac:spMkLst>
            <pc:docMk/>
            <pc:sldMk cId="1358205500" sldId="257"/>
            <ac:spMk id="15" creationId="{F5E30EE2-C936-D973-7426-90886DE8FF9D}"/>
          </ac:spMkLst>
        </pc:spChg>
        <pc:picChg chg="add mod">
          <ac:chgData name="Jonathan Melly" userId="a7718738-f2aa-4d1b-bcf4-5a9c900fe107" providerId="ADAL" clId="{AE833CD5-8CB3-4D53-9BB4-50EEA8E15886}" dt="2024-09-04T14:07:21.486" v="304" actId="1076"/>
          <ac:picMkLst>
            <pc:docMk/>
            <pc:sldMk cId="1358205500" sldId="257"/>
            <ac:picMk id="5" creationId="{50A04946-0F44-3FF8-105F-F8DA6A668625}"/>
          </ac:picMkLst>
        </pc:picChg>
        <pc:picChg chg="add mod">
          <ac:chgData name="Jonathan Melly" userId="a7718738-f2aa-4d1b-bcf4-5a9c900fe107" providerId="ADAL" clId="{AE833CD5-8CB3-4D53-9BB4-50EEA8E15886}" dt="2024-09-04T14:04:34.012" v="275" actId="1076"/>
          <ac:picMkLst>
            <pc:docMk/>
            <pc:sldMk cId="1358205500" sldId="257"/>
            <ac:picMk id="7" creationId="{D2F81308-7BF4-C3AE-5639-C654A8D37550}"/>
          </ac:picMkLst>
        </pc:picChg>
        <pc:cxnChg chg="add mod">
          <ac:chgData name="Jonathan Melly" userId="a7718738-f2aa-4d1b-bcf4-5a9c900fe107" providerId="ADAL" clId="{AE833CD5-8CB3-4D53-9BB4-50EEA8E15886}" dt="2024-09-04T14:06:27.607" v="292" actId="1582"/>
          <ac:cxnSpMkLst>
            <pc:docMk/>
            <pc:sldMk cId="1358205500" sldId="257"/>
            <ac:cxnSpMk id="11" creationId="{19A0CCFA-DCFA-BF0F-4039-99C8C90B686F}"/>
          </ac:cxnSpMkLst>
        </pc:cxnChg>
        <pc:cxnChg chg="add mod">
          <ac:chgData name="Jonathan Melly" userId="a7718738-f2aa-4d1b-bcf4-5a9c900fe107" providerId="ADAL" clId="{AE833CD5-8CB3-4D53-9BB4-50EEA8E15886}" dt="2024-09-04T14:06:44.630" v="296" actId="14100"/>
          <ac:cxnSpMkLst>
            <pc:docMk/>
            <pc:sldMk cId="1358205500" sldId="257"/>
            <ac:cxnSpMk id="12" creationId="{46051D9B-4D10-EB61-3C4F-9C7DD1C6EE5D}"/>
          </ac:cxnSpMkLst>
        </pc:cxnChg>
      </pc:sldChg>
      <pc:sldChg chg="addSp modSp new mod modAnim">
        <pc:chgData name="Jonathan Melly" userId="a7718738-f2aa-4d1b-bcf4-5a9c900fe107" providerId="ADAL" clId="{AE833CD5-8CB3-4D53-9BB4-50EEA8E15886}" dt="2024-09-04T14:17:02.876" v="537" actId="20577"/>
        <pc:sldMkLst>
          <pc:docMk/>
          <pc:sldMk cId="1996980627" sldId="258"/>
        </pc:sldMkLst>
        <pc:spChg chg="mod">
          <ac:chgData name="Jonathan Melly" userId="a7718738-f2aa-4d1b-bcf4-5a9c900fe107" providerId="ADAL" clId="{AE833CD5-8CB3-4D53-9BB4-50EEA8E15886}" dt="2024-09-04T14:09:50.241" v="496" actId="1076"/>
          <ac:spMkLst>
            <pc:docMk/>
            <pc:sldMk cId="1996980627" sldId="258"/>
            <ac:spMk id="2" creationId="{77ED6B33-BD2C-AD99-0D12-2F9FBE2F52FC}"/>
          </ac:spMkLst>
        </pc:spChg>
        <pc:spChg chg="mod">
          <ac:chgData name="Jonathan Melly" userId="a7718738-f2aa-4d1b-bcf4-5a9c900fe107" providerId="ADAL" clId="{AE833CD5-8CB3-4D53-9BB4-50EEA8E15886}" dt="2024-09-04T14:13:03.965" v="515" actId="20577"/>
          <ac:spMkLst>
            <pc:docMk/>
            <pc:sldMk cId="1996980627" sldId="258"/>
            <ac:spMk id="3" creationId="{9D55539D-2107-75E1-73AA-7B38E2D069B7}"/>
          </ac:spMkLst>
        </pc:spChg>
        <pc:spChg chg="add mod">
          <ac:chgData name="Jonathan Melly" userId="a7718738-f2aa-4d1b-bcf4-5a9c900fe107" providerId="ADAL" clId="{AE833CD5-8CB3-4D53-9BB4-50EEA8E15886}" dt="2024-09-04T14:13:38.672" v="521" actId="1076"/>
          <ac:spMkLst>
            <pc:docMk/>
            <pc:sldMk cId="1996980627" sldId="258"/>
            <ac:spMk id="6" creationId="{4B9AA3C2-4A30-0940-D83C-148B9FAE4391}"/>
          </ac:spMkLst>
        </pc:spChg>
        <pc:spChg chg="add mod">
          <ac:chgData name="Jonathan Melly" userId="a7718738-f2aa-4d1b-bcf4-5a9c900fe107" providerId="ADAL" clId="{AE833CD5-8CB3-4D53-9BB4-50EEA8E15886}" dt="2024-09-04T14:17:02.876" v="537" actId="20577"/>
          <ac:spMkLst>
            <pc:docMk/>
            <pc:sldMk cId="1996980627" sldId="258"/>
            <ac:spMk id="8" creationId="{77CE61B7-9CEA-5E43-46AC-769AE81DC59D}"/>
          </ac:spMkLst>
        </pc:spChg>
        <pc:picChg chg="add mod">
          <ac:chgData name="Jonathan Melly" userId="a7718738-f2aa-4d1b-bcf4-5a9c900fe107" providerId="ADAL" clId="{AE833CD5-8CB3-4D53-9BB4-50EEA8E15886}" dt="2024-09-04T14:13:10.385" v="518" actId="1076"/>
          <ac:picMkLst>
            <pc:docMk/>
            <pc:sldMk cId="1996980627" sldId="258"/>
            <ac:picMk id="5" creationId="{95039F43-E1E2-DE72-C95B-55C792E6FC78}"/>
          </ac:picMkLst>
        </pc:picChg>
        <pc:cxnChg chg="add">
          <ac:chgData name="Jonathan Melly" userId="a7718738-f2aa-4d1b-bcf4-5a9c900fe107" providerId="ADAL" clId="{AE833CD5-8CB3-4D53-9BB4-50EEA8E15886}" dt="2024-09-04T14:15:43.859" v="527" actId="11529"/>
          <ac:cxnSpMkLst>
            <pc:docMk/>
            <pc:sldMk cId="1996980627" sldId="258"/>
            <ac:cxnSpMk id="10" creationId="{43321C33-6AE7-3BBB-EA02-3E0D4AFB1B39}"/>
          </ac:cxnSpMkLst>
        </pc:cxnChg>
      </pc:sldChg>
      <pc:sldChg chg="addSp modSp new mod modAnim">
        <pc:chgData name="Jonathan Melly" userId="a7718738-f2aa-4d1b-bcf4-5a9c900fe107" providerId="ADAL" clId="{AE833CD5-8CB3-4D53-9BB4-50EEA8E15886}" dt="2024-09-04T14:24:04.129" v="838" actId="14100"/>
        <pc:sldMkLst>
          <pc:docMk/>
          <pc:sldMk cId="170282062" sldId="259"/>
        </pc:sldMkLst>
        <pc:spChg chg="mod">
          <ac:chgData name="Jonathan Melly" userId="a7718738-f2aa-4d1b-bcf4-5a9c900fe107" providerId="ADAL" clId="{AE833CD5-8CB3-4D53-9BB4-50EEA8E15886}" dt="2024-09-04T14:17:24.124" v="566" actId="20577"/>
          <ac:spMkLst>
            <pc:docMk/>
            <pc:sldMk cId="170282062" sldId="259"/>
            <ac:spMk id="2" creationId="{4682B301-4C28-FFE9-2842-F3DB9677DE9E}"/>
          </ac:spMkLst>
        </pc:spChg>
        <pc:spChg chg="mod">
          <ac:chgData name="Jonathan Melly" userId="a7718738-f2aa-4d1b-bcf4-5a9c900fe107" providerId="ADAL" clId="{AE833CD5-8CB3-4D53-9BB4-50EEA8E15886}" dt="2024-09-04T14:18:28.127" v="798" actId="20577"/>
          <ac:spMkLst>
            <pc:docMk/>
            <pc:sldMk cId="170282062" sldId="259"/>
            <ac:spMk id="3" creationId="{745AE2C9-FC5B-3445-3FF6-B72B9DBE1705}"/>
          </ac:spMkLst>
        </pc:spChg>
        <pc:spChg chg="add mod">
          <ac:chgData name="Jonathan Melly" userId="a7718738-f2aa-4d1b-bcf4-5a9c900fe107" providerId="ADAL" clId="{AE833CD5-8CB3-4D53-9BB4-50EEA8E15886}" dt="2024-09-04T14:19:58.219" v="812" actId="1076"/>
          <ac:spMkLst>
            <pc:docMk/>
            <pc:sldMk cId="170282062" sldId="259"/>
            <ac:spMk id="6" creationId="{D854810C-15C0-3EE1-CCF1-62218940CAED}"/>
          </ac:spMkLst>
        </pc:spChg>
        <pc:spChg chg="add mod">
          <ac:chgData name="Jonathan Melly" userId="a7718738-f2aa-4d1b-bcf4-5a9c900fe107" providerId="ADAL" clId="{AE833CD5-8CB3-4D53-9BB4-50EEA8E15886}" dt="2024-09-04T14:22:13.462" v="817" actId="1076"/>
          <ac:spMkLst>
            <pc:docMk/>
            <pc:sldMk cId="170282062" sldId="259"/>
            <ac:spMk id="8" creationId="{D2A4F22B-6484-BDEC-B1FC-720CAAF61F1C}"/>
          </ac:spMkLst>
        </pc:spChg>
        <pc:picChg chg="add mod">
          <ac:chgData name="Jonathan Melly" userId="a7718738-f2aa-4d1b-bcf4-5a9c900fe107" providerId="ADAL" clId="{AE833CD5-8CB3-4D53-9BB4-50EEA8E15886}" dt="2024-09-04T14:19:16.971" v="805" actId="1076"/>
          <ac:picMkLst>
            <pc:docMk/>
            <pc:sldMk cId="170282062" sldId="259"/>
            <ac:picMk id="5" creationId="{D7CF0C9F-875B-9F99-4DD5-A27E82D7586F}"/>
          </ac:picMkLst>
        </pc:picChg>
        <pc:cxnChg chg="add mod">
          <ac:chgData name="Jonathan Melly" userId="a7718738-f2aa-4d1b-bcf4-5a9c900fe107" providerId="ADAL" clId="{AE833CD5-8CB3-4D53-9BB4-50EEA8E15886}" dt="2024-09-04T14:23:59.653" v="837" actId="14100"/>
          <ac:cxnSpMkLst>
            <pc:docMk/>
            <pc:sldMk cId="170282062" sldId="259"/>
            <ac:cxnSpMk id="10" creationId="{A397D709-82E1-3576-AF9E-95056DECB1DC}"/>
          </ac:cxnSpMkLst>
        </pc:cxnChg>
        <pc:cxnChg chg="add mod">
          <ac:chgData name="Jonathan Melly" userId="a7718738-f2aa-4d1b-bcf4-5a9c900fe107" providerId="ADAL" clId="{AE833CD5-8CB3-4D53-9BB4-50EEA8E15886}" dt="2024-09-04T14:23:54.766" v="836" actId="14100"/>
          <ac:cxnSpMkLst>
            <pc:docMk/>
            <pc:sldMk cId="170282062" sldId="259"/>
            <ac:cxnSpMk id="11" creationId="{B209DF0A-F35D-B226-F949-003D911D6481}"/>
          </ac:cxnSpMkLst>
        </pc:cxnChg>
        <pc:cxnChg chg="add mod">
          <ac:chgData name="Jonathan Melly" userId="a7718738-f2aa-4d1b-bcf4-5a9c900fe107" providerId="ADAL" clId="{AE833CD5-8CB3-4D53-9BB4-50EEA8E15886}" dt="2024-09-04T14:24:04.129" v="838" actId="14100"/>
          <ac:cxnSpMkLst>
            <pc:docMk/>
            <pc:sldMk cId="170282062" sldId="259"/>
            <ac:cxnSpMk id="14" creationId="{33B4C08B-8E22-FA92-F7C5-D6A23DFD1C1F}"/>
          </ac:cxnSpMkLst>
        </pc:cxnChg>
      </pc:sldChg>
    </pc:docChg>
  </pc:docChgLst>
  <pc:docChgLst>
    <pc:chgData name="Jonathan Melly" userId="a7718738-f2aa-4d1b-bcf4-5a9c900fe107" providerId="ADAL" clId="{AD8E263C-854F-48CC-9DB3-54AC5F7F0AB4}"/>
    <pc:docChg chg="undo custSel addSld delSld modSld">
      <pc:chgData name="Jonathan Melly" userId="a7718738-f2aa-4d1b-bcf4-5a9c900fe107" providerId="ADAL" clId="{AD8E263C-854F-48CC-9DB3-54AC5F7F0AB4}" dt="2024-09-13T09:27:57.361" v="574" actId="404"/>
      <pc:docMkLst>
        <pc:docMk/>
      </pc:docMkLst>
      <pc:sldChg chg="modSp mod">
        <pc:chgData name="Jonathan Melly" userId="a7718738-f2aa-4d1b-bcf4-5a9c900fe107" providerId="ADAL" clId="{AD8E263C-854F-48CC-9DB3-54AC5F7F0AB4}" dt="2024-09-10T13:04:49.495" v="39" actId="20577"/>
        <pc:sldMkLst>
          <pc:docMk/>
          <pc:sldMk cId="4065207794" sldId="256"/>
        </pc:sldMkLst>
        <pc:spChg chg="mod">
          <ac:chgData name="Jonathan Melly" userId="a7718738-f2aa-4d1b-bcf4-5a9c900fe107" providerId="ADAL" clId="{AD8E263C-854F-48CC-9DB3-54AC5F7F0AB4}" dt="2024-09-10T13:04:49.495" v="39" actId="20577"/>
          <ac:spMkLst>
            <pc:docMk/>
            <pc:sldMk cId="4065207794" sldId="256"/>
            <ac:spMk id="2" creationId="{9BC058B7-B24E-370A-ECFB-53CE81AFAA45}"/>
          </ac:spMkLst>
        </pc:spChg>
        <pc:spChg chg="mod">
          <ac:chgData name="Jonathan Melly" userId="a7718738-f2aa-4d1b-bcf4-5a9c900fe107" providerId="ADAL" clId="{AD8E263C-854F-48CC-9DB3-54AC5F7F0AB4}" dt="2024-09-10T13:04:47.002" v="38" actId="20577"/>
          <ac:spMkLst>
            <pc:docMk/>
            <pc:sldMk cId="4065207794" sldId="256"/>
            <ac:spMk id="3" creationId="{E20E06DC-38CC-5750-CAD3-A318B3B1F544}"/>
          </ac:spMkLst>
        </pc:spChg>
      </pc:sldChg>
      <pc:sldChg chg="del">
        <pc:chgData name="Jonathan Melly" userId="a7718738-f2aa-4d1b-bcf4-5a9c900fe107" providerId="ADAL" clId="{AD8E263C-854F-48CC-9DB3-54AC5F7F0AB4}" dt="2024-09-10T13:34:44.924" v="309" actId="47"/>
        <pc:sldMkLst>
          <pc:docMk/>
          <pc:sldMk cId="1358205500" sldId="257"/>
        </pc:sldMkLst>
      </pc:sldChg>
      <pc:sldChg chg="del">
        <pc:chgData name="Jonathan Melly" userId="a7718738-f2aa-4d1b-bcf4-5a9c900fe107" providerId="ADAL" clId="{AD8E263C-854F-48CC-9DB3-54AC5F7F0AB4}" dt="2024-09-10T13:39:50.911" v="547" actId="47"/>
        <pc:sldMkLst>
          <pc:docMk/>
          <pc:sldMk cId="1996980627" sldId="258"/>
        </pc:sldMkLst>
      </pc:sldChg>
      <pc:sldChg chg="del">
        <pc:chgData name="Jonathan Melly" userId="a7718738-f2aa-4d1b-bcf4-5a9c900fe107" providerId="ADAL" clId="{AD8E263C-854F-48CC-9DB3-54AC5F7F0AB4}" dt="2024-09-10T13:39:49.805" v="546" actId="47"/>
        <pc:sldMkLst>
          <pc:docMk/>
          <pc:sldMk cId="170282062" sldId="259"/>
        </pc:sldMkLst>
      </pc:sldChg>
      <pc:sldChg chg="addSp delSp modSp new mod delAnim modAnim">
        <pc:chgData name="Jonathan Melly" userId="a7718738-f2aa-4d1b-bcf4-5a9c900fe107" providerId="ADAL" clId="{AD8E263C-854F-48CC-9DB3-54AC5F7F0AB4}" dt="2024-09-13T09:27:57.361" v="574" actId="404"/>
        <pc:sldMkLst>
          <pc:docMk/>
          <pc:sldMk cId="243643821" sldId="260"/>
        </pc:sldMkLst>
        <pc:spChg chg="mod">
          <ac:chgData name="Jonathan Melly" userId="a7718738-f2aa-4d1b-bcf4-5a9c900fe107" providerId="ADAL" clId="{AD8E263C-854F-48CC-9DB3-54AC5F7F0AB4}" dt="2024-09-10T13:04:58.546" v="47" actId="20577"/>
          <ac:spMkLst>
            <pc:docMk/>
            <pc:sldMk cId="243643821" sldId="260"/>
            <ac:spMk id="2" creationId="{FCA728AF-696D-B13E-B6CA-1D5D08FC7EF9}"/>
          </ac:spMkLst>
        </pc:spChg>
        <pc:spChg chg="mod">
          <ac:chgData name="Jonathan Melly" userId="a7718738-f2aa-4d1b-bcf4-5a9c900fe107" providerId="ADAL" clId="{AD8E263C-854F-48CC-9DB3-54AC5F7F0AB4}" dt="2024-09-10T13:12:54.878" v="200" actId="20577"/>
          <ac:spMkLst>
            <pc:docMk/>
            <pc:sldMk cId="243643821" sldId="260"/>
            <ac:spMk id="3" creationId="{394D482F-85DC-9CA1-32A6-0D22853DE909}"/>
          </ac:spMkLst>
        </pc:spChg>
        <pc:spChg chg="add del mod">
          <ac:chgData name="Jonathan Melly" userId="a7718738-f2aa-4d1b-bcf4-5a9c900fe107" providerId="ADAL" clId="{AD8E263C-854F-48CC-9DB3-54AC5F7F0AB4}" dt="2024-09-13T09:27:19.636" v="561" actId="478"/>
          <ac:spMkLst>
            <pc:docMk/>
            <pc:sldMk cId="243643821" sldId="260"/>
            <ac:spMk id="5" creationId="{6329AE06-BAB7-D5DD-18D1-354EF6921125}"/>
          </ac:spMkLst>
        </pc:spChg>
        <pc:spChg chg="add del">
          <ac:chgData name="Jonathan Melly" userId="a7718738-f2aa-4d1b-bcf4-5a9c900fe107" providerId="ADAL" clId="{AD8E263C-854F-48CC-9DB3-54AC5F7F0AB4}" dt="2024-09-13T09:26:55.806" v="557" actId="22"/>
          <ac:spMkLst>
            <pc:docMk/>
            <pc:sldMk cId="243643821" sldId="260"/>
            <ac:spMk id="6" creationId="{F129926D-A64E-D30D-F6A5-02035E3E6CC0}"/>
          </ac:spMkLst>
        </pc:spChg>
        <pc:spChg chg="add del mod">
          <ac:chgData name="Jonathan Melly" userId="a7718738-f2aa-4d1b-bcf4-5a9c900fe107" providerId="ADAL" clId="{AD8E263C-854F-48CC-9DB3-54AC5F7F0AB4}" dt="2024-09-10T13:12:43.279" v="198" actId="478"/>
          <ac:spMkLst>
            <pc:docMk/>
            <pc:sldMk cId="243643821" sldId="260"/>
            <ac:spMk id="7" creationId="{2EB168C0-04DF-9F90-75CB-87D5639CCC83}"/>
          </ac:spMkLst>
        </pc:spChg>
        <pc:spChg chg="add mod">
          <ac:chgData name="Jonathan Melly" userId="a7718738-f2aa-4d1b-bcf4-5a9c900fe107" providerId="ADAL" clId="{AD8E263C-854F-48CC-9DB3-54AC5F7F0AB4}" dt="2024-09-13T09:27:57.361" v="574" actId="404"/>
          <ac:spMkLst>
            <pc:docMk/>
            <pc:sldMk cId="243643821" sldId="260"/>
            <ac:spMk id="8" creationId="{214662C4-CD19-A3A5-C53C-3C9712C17A30}"/>
          </ac:spMkLst>
        </pc:spChg>
      </pc:sldChg>
      <pc:sldChg chg="addSp modSp new mod modAnim">
        <pc:chgData name="Jonathan Melly" userId="a7718738-f2aa-4d1b-bcf4-5a9c900fe107" providerId="ADAL" clId="{AD8E263C-854F-48CC-9DB3-54AC5F7F0AB4}" dt="2024-09-13T09:21:01.890" v="553" actId="20577"/>
        <pc:sldMkLst>
          <pc:docMk/>
          <pc:sldMk cId="2128962690" sldId="261"/>
        </pc:sldMkLst>
        <pc:spChg chg="mod">
          <ac:chgData name="Jonathan Melly" userId="a7718738-f2aa-4d1b-bcf4-5a9c900fe107" providerId="ADAL" clId="{AD8E263C-854F-48CC-9DB3-54AC5F7F0AB4}" dt="2024-09-10T13:13:25.801" v="247" actId="20577"/>
          <ac:spMkLst>
            <pc:docMk/>
            <pc:sldMk cId="2128962690" sldId="261"/>
            <ac:spMk id="2" creationId="{B23F26C1-9CA1-2A8D-8D4F-767A5F1164A3}"/>
          </ac:spMkLst>
        </pc:spChg>
        <pc:spChg chg="mod">
          <ac:chgData name="Jonathan Melly" userId="a7718738-f2aa-4d1b-bcf4-5a9c900fe107" providerId="ADAL" clId="{AD8E263C-854F-48CC-9DB3-54AC5F7F0AB4}" dt="2024-09-10T13:33:30.573" v="291" actId="20577"/>
          <ac:spMkLst>
            <pc:docMk/>
            <pc:sldMk cId="2128962690" sldId="261"/>
            <ac:spMk id="3" creationId="{6A03E061-33D2-3300-D956-96B71CFE51AE}"/>
          </ac:spMkLst>
        </pc:spChg>
        <pc:spChg chg="add mod">
          <ac:chgData name="Jonathan Melly" userId="a7718738-f2aa-4d1b-bcf4-5a9c900fe107" providerId="ADAL" clId="{AD8E263C-854F-48CC-9DB3-54AC5F7F0AB4}" dt="2024-09-13T09:21:01.890" v="553" actId="20577"/>
          <ac:spMkLst>
            <pc:docMk/>
            <pc:sldMk cId="2128962690" sldId="261"/>
            <ac:spMk id="5" creationId="{C51BC818-C96A-A7EE-539C-A22C865A6F19}"/>
          </ac:spMkLst>
        </pc:spChg>
      </pc:sldChg>
      <pc:sldChg chg="addSp modSp new mod modAnim">
        <pc:chgData name="Jonathan Melly" userId="a7718738-f2aa-4d1b-bcf4-5a9c900fe107" providerId="ADAL" clId="{AD8E263C-854F-48CC-9DB3-54AC5F7F0AB4}" dt="2024-09-10T13:40:03.630" v="549"/>
        <pc:sldMkLst>
          <pc:docMk/>
          <pc:sldMk cId="7788167" sldId="262"/>
        </pc:sldMkLst>
        <pc:spChg chg="mod">
          <ac:chgData name="Jonathan Melly" userId="a7718738-f2aa-4d1b-bcf4-5a9c900fe107" providerId="ADAL" clId="{AD8E263C-854F-48CC-9DB3-54AC5F7F0AB4}" dt="2024-09-10T13:34:51.972" v="320" actId="20577"/>
          <ac:spMkLst>
            <pc:docMk/>
            <pc:sldMk cId="7788167" sldId="262"/>
            <ac:spMk id="2" creationId="{5E35A832-9861-2B76-6BBF-5431DB0D8B0C}"/>
          </ac:spMkLst>
        </pc:spChg>
        <pc:spChg chg="mod">
          <ac:chgData name="Jonathan Melly" userId="a7718738-f2aa-4d1b-bcf4-5a9c900fe107" providerId="ADAL" clId="{AD8E263C-854F-48CC-9DB3-54AC5F7F0AB4}" dt="2024-09-10T13:36:33.822" v="505" actId="20577"/>
          <ac:spMkLst>
            <pc:docMk/>
            <pc:sldMk cId="7788167" sldId="262"/>
            <ac:spMk id="3" creationId="{DA59D92D-F4B4-392A-0399-582DDB74E4BA}"/>
          </ac:spMkLst>
        </pc:spChg>
        <pc:picChg chg="add mod">
          <ac:chgData name="Jonathan Melly" userId="a7718738-f2aa-4d1b-bcf4-5a9c900fe107" providerId="ADAL" clId="{AD8E263C-854F-48CC-9DB3-54AC5F7F0AB4}" dt="2024-09-10T13:39:01.300" v="509" actId="1076"/>
          <ac:picMkLst>
            <pc:docMk/>
            <pc:sldMk cId="7788167" sldId="262"/>
            <ac:picMk id="5" creationId="{A54D4339-D390-DD4C-A81E-E511ED82F490}"/>
          </ac:picMkLst>
        </pc:picChg>
      </pc:sldChg>
      <pc:sldChg chg="addSp modSp new mod modAnim">
        <pc:chgData name="Jonathan Melly" userId="a7718738-f2aa-4d1b-bcf4-5a9c900fe107" providerId="ADAL" clId="{AD8E263C-854F-48CC-9DB3-54AC5F7F0AB4}" dt="2024-09-10T13:39:47.880" v="545"/>
        <pc:sldMkLst>
          <pc:docMk/>
          <pc:sldMk cId="72265684" sldId="263"/>
        </pc:sldMkLst>
        <pc:spChg chg="mod">
          <ac:chgData name="Jonathan Melly" userId="a7718738-f2aa-4d1b-bcf4-5a9c900fe107" providerId="ADAL" clId="{AD8E263C-854F-48CC-9DB3-54AC5F7F0AB4}" dt="2024-09-10T13:39:29.161" v="525" actId="20577"/>
          <ac:spMkLst>
            <pc:docMk/>
            <pc:sldMk cId="72265684" sldId="263"/>
            <ac:spMk id="2" creationId="{75B98C53-0571-80B3-F287-6E01651B3F11}"/>
          </ac:spMkLst>
        </pc:spChg>
        <pc:spChg chg="mod">
          <ac:chgData name="Jonathan Melly" userId="a7718738-f2aa-4d1b-bcf4-5a9c900fe107" providerId="ADAL" clId="{AD8E263C-854F-48CC-9DB3-54AC5F7F0AB4}" dt="2024-09-10T13:39:41.568" v="543" actId="14100"/>
          <ac:spMkLst>
            <pc:docMk/>
            <pc:sldMk cId="72265684" sldId="263"/>
            <ac:spMk id="3" creationId="{61F47D60-E317-4E70-1AF2-73356B724A28}"/>
          </ac:spMkLst>
        </pc:spChg>
        <pc:picChg chg="add mod">
          <ac:chgData name="Jonathan Melly" userId="a7718738-f2aa-4d1b-bcf4-5a9c900fe107" providerId="ADAL" clId="{AD8E263C-854F-48CC-9DB3-54AC5F7F0AB4}" dt="2024-09-10T13:39:35.819" v="528" actId="1076"/>
          <ac:picMkLst>
            <pc:docMk/>
            <pc:sldMk cId="72265684" sldId="263"/>
            <ac:picMk id="5" creationId="{474DB56A-3D9C-5CBE-243B-00884BB8166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13.09.2024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25289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13.09.2024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04600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13.09.2024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8591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13.09.2024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1574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13.09.2024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87706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13.09.2024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19750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13.09.2024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98633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13.09.2024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53443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13.09.2024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34566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13.09.2024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88626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13.09.2024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52608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13.09.2024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94105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13.09.2024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4624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13.09.2024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4044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13.09.2024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96158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13.09.2024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08970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13.09.2024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9017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E9901-D54F-483E-910A-A3C293F4A3A0}" type="datetimeFigureOut">
              <a:rPr lang="fr-CH" smtClean="0"/>
              <a:t>13.09.2024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627329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C058B7-B24E-370A-ECFB-53CE81AFAA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/>
              <a:t>Map</a:t>
            </a:r>
            <a:r>
              <a:rPr lang="fr-CH" dirty="0"/>
              <a:t> / </a:t>
            </a:r>
            <a:r>
              <a:rPr lang="fr-CH" dirty="0" err="1"/>
              <a:t>Reduce</a:t>
            </a:r>
            <a:endParaRPr lang="fr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20E06DC-38CC-5750-CAD3-A318B3B1F5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Condensés et en C#</a:t>
            </a:r>
          </a:p>
        </p:txBody>
      </p:sp>
    </p:spTree>
    <p:extLst>
      <p:ext uri="{BB962C8B-B14F-4D97-AF65-F5344CB8AC3E}">
        <p14:creationId xmlns:p14="http://schemas.microsoft.com/office/powerpoint/2010/main" val="4065207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A728AF-696D-B13E-B6CA-1D5D08FC7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map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4D482F-85DC-9CA1-32A6-0D22853DE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Transformer une collection X en une collection Y</a:t>
            </a:r>
          </a:p>
          <a:p>
            <a:r>
              <a:rPr lang="fr-CH" dirty="0"/>
              <a:t>Aka "SELECT" en SQL</a:t>
            </a:r>
          </a:p>
          <a:p>
            <a:r>
              <a:rPr lang="fr-CH" dirty="0"/>
              <a:t>"Tout est permis":</a:t>
            </a:r>
          </a:p>
          <a:p>
            <a:pPr marL="457200" lvl="1" indent="0">
              <a:buNone/>
            </a:pPr>
            <a:endParaRPr lang="fr-CH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14662C4-CD19-A3A5-C53C-3C9712C17A30}"/>
              </a:ext>
            </a:extLst>
          </p:cNvPr>
          <p:cNvSpPr txBox="1"/>
          <p:nvPr/>
        </p:nvSpPr>
        <p:spPr>
          <a:xfrm>
            <a:off x="253094" y="3943632"/>
            <a:ext cx="11666764" cy="24314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CH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fr-CH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CH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numbers</a:t>
            </a:r>
            <a:r>
              <a:rPr lang="fr-CH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fr-CH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Enumerable.Range</a:t>
            </a:r>
            <a:r>
              <a:rPr lang="fr-CH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(0, 5); </a:t>
            </a:r>
            <a:r>
              <a:rPr lang="fr-CH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//0,1,2,3,4</a:t>
            </a:r>
            <a:endParaRPr lang="fr-CH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fr-CH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numbers.Select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(_ =&gt; 1).Print();</a:t>
            </a:r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//1,1,1,1,1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fr-CH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numbers.Select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(_ =&gt;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Object()).Print();</a:t>
            </a:r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US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object,object,object,object,object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fr-CH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numbers.Select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(number =&gt;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number)).Print();</a:t>
            </a:r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//,</a:t>
            </a:r>
            <a:r>
              <a:rPr lang="en-US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aa,aaa,aaaa,aaaaa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fr-CH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.Join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','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numbers).Select(character =&gt; Convert.ToInt32(character) + 1).Print();</a:t>
            </a:r>
            <a:r>
              <a:rPr 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//49,45,50,45,51,45,52,45,53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fr-CH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CH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fr-CH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.Select(_ =&gt; </a:t>
            </a:r>
            <a:r>
              <a:rPr lang="fr-CH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Enumerable.Range</a:t>
            </a:r>
            <a:r>
              <a:rPr lang="fr-CH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(0, 5000)).</a:t>
            </a:r>
            <a:r>
              <a:rPr lang="fr-CH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</a:t>
            </a:r>
            <a:r>
              <a:rPr lang="fr-CH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r>
              <a:rPr lang="fr-CH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/!\PAS d’élément en entrée, PAS d’élément en sortie /!\</a:t>
            </a:r>
            <a:endParaRPr lang="fr-CH" sz="1400" dirty="0"/>
          </a:p>
        </p:txBody>
      </p:sp>
    </p:spTree>
    <p:extLst>
      <p:ext uri="{BB962C8B-B14F-4D97-AF65-F5344CB8AC3E}">
        <p14:creationId xmlns:p14="http://schemas.microsoft.com/office/powerpoint/2010/main" val="24364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3F26C1-9CA1-2A8D-8D4F-767A5F11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Map</a:t>
            </a:r>
            <a:r>
              <a:rPr lang="fr-CH" dirty="0"/>
              <a:t> avec des objets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03E061-33D2-3300-D956-96B71CFE5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4922078"/>
            <a:ext cx="10353762" cy="869121"/>
          </a:xfrm>
        </p:spPr>
        <p:txBody>
          <a:bodyPr/>
          <a:lstStyle/>
          <a:p>
            <a:r>
              <a:rPr lang="fr-CH" dirty="0"/>
              <a:t>Et si Bob s’appelait, juste "B" ?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51BC818-C96A-A7EE-539C-A22C865A6F19}"/>
              </a:ext>
            </a:extLst>
          </p:cNvPr>
          <p:cNvSpPr txBox="1"/>
          <p:nvPr/>
        </p:nvSpPr>
        <p:spPr>
          <a:xfrm>
            <a:off x="254524" y="2274838"/>
            <a:ext cx="11698664" cy="20621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CH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fr-CH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CH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persons</a:t>
            </a:r>
            <a:r>
              <a:rPr lang="fr-CH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fr-CH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fr-CH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List&lt;Person&gt;() { 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 {Name=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Bob"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,Age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=15 },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 {Name=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Anna"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,Age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=16 },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 {Name=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Chan"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,Age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=17 }</a:t>
            </a:r>
          </a:p>
          <a:p>
            <a:r>
              <a:rPr lang="fr-CH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endParaRPr lang="fr-CH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CH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persons</a:t>
            </a:r>
            <a:endParaRPr lang="fr-CH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CH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	.Select(</a:t>
            </a:r>
            <a:r>
              <a:rPr lang="fr-CH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fr-CH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=&gt; </a:t>
            </a:r>
            <a:r>
              <a:rPr lang="fr-CH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person.Name.Substring</a:t>
            </a:r>
            <a:r>
              <a:rPr lang="fr-CH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(0, </a:t>
            </a:r>
            <a:r>
              <a:rPr lang="fr-CH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Math.Min</a:t>
            </a:r>
            <a:r>
              <a:rPr lang="fr-CH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CH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person.Name.Length</a:t>
            </a:r>
            <a:r>
              <a:rPr lang="fr-CH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2)));</a:t>
            </a:r>
            <a:r>
              <a:rPr lang="fr-CH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fr-CH" sz="16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Bo,An,Ch</a:t>
            </a:r>
            <a:endParaRPr lang="fr-CH" sz="1600" dirty="0"/>
          </a:p>
        </p:txBody>
      </p:sp>
    </p:spTree>
    <p:extLst>
      <p:ext uri="{BB962C8B-B14F-4D97-AF65-F5344CB8AC3E}">
        <p14:creationId xmlns:p14="http://schemas.microsoft.com/office/powerpoint/2010/main" val="212896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35A832-9861-2B76-6BBF-5431DB0D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Reduce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59D92D-F4B4-392A-0399-582DDB74E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"Aplatit" ou "</a:t>
            </a:r>
            <a:r>
              <a:rPr lang="fr-CH" dirty="0" err="1"/>
              <a:t>Aggrège</a:t>
            </a:r>
            <a:r>
              <a:rPr lang="fr-CH" dirty="0"/>
              <a:t>" une série de données en une seule valeur</a:t>
            </a:r>
          </a:p>
          <a:p>
            <a:r>
              <a:rPr lang="fr-CH" dirty="0"/>
              <a:t>Min, Max, </a:t>
            </a:r>
            <a:r>
              <a:rPr lang="fr-CH" dirty="0" err="1"/>
              <a:t>Sum</a:t>
            </a:r>
            <a:r>
              <a:rPr lang="fr-CH" dirty="0"/>
              <a:t>, </a:t>
            </a:r>
            <a:r>
              <a:rPr lang="fr-CH" dirty="0" err="1"/>
              <a:t>Average</a:t>
            </a:r>
            <a:endParaRPr lang="fr-CH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54D4339-D390-DD4C-A81E-E511ED82F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614" y="3123583"/>
            <a:ext cx="6262772" cy="343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B98C53-0571-80B3-F287-6E01651B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Reduce</a:t>
            </a:r>
            <a:r>
              <a:rPr lang="fr-CH" dirty="0"/>
              <a:t> "custom"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F47D60-E317-4E70-1AF2-73356B724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4996206"/>
            <a:ext cx="10353762" cy="794994"/>
          </a:xfrm>
        </p:spPr>
        <p:txBody>
          <a:bodyPr/>
          <a:lstStyle/>
          <a:p>
            <a:r>
              <a:rPr lang="fr-CH" dirty="0"/>
              <a:t>Que vaut min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74DB56A-3D9C-5CBE-243B-00884BB81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449" y="2251032"/>
            <a:ext cx="8638451" cy="190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6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TM04033921[[fn=Damas]]</Template>
  <TotalTime>264</TotalTime>
  <Words>261</Words>
  <Application>Microsoft Office PowerPoint</Application>
  <PresentationFormat>Grand écran</PresentationFormat>
  <Paragraphs>32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Bookman Old Style</vt:lpstr>
      <vt:lpstr>Cascadia Mono</vt:lpstr>
      <vt:lpstr>Rockwell</vt:lpstr>
      <vt:lpstr>Damask</vt:lpstr>
      <vt:lpstr>Map / Reduce</vt:lpstr>
      <vt:lpstr>map</vt:lpstr>
      <vt:lpstr>Map avec des objets</vt:lpstr>
      <vt:lpstr>Reduce</vt:lpstr>
      <vt:lpstr>Reduce "custom"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Filtrage fonctionnel</dc:title>
  <dc:creator>Jonathan Melly</dc:creator>
  <cp:lastModifiedBy>Jonathan Melly</cp:lastModifiedBy>
  <cp:revision>1</cp:revision>
  <dcterms:created xsi:type="dcterms:W3CDTF">2024-09-04T13:59:44Z</dcterms:created>
  <dcterms:modified xsi:type="dcterms:W3CDTF">2024-09-13T09:27:59Z</dcterms:modified>
</cp:coreProperties>
</file>