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6" r:id="rId5"/>
    <p:sldId id="264" r:id="rId6"/>
    <p:sldId id="265" r:id="rId7"/>
    <p:sldId id="267" r:id="rId8"/>
    <p:sldId id="260" r:id="rId9"/>
    <p:sldId id="261" r:id="rId10"/>
    <p:sldId id="262" r:id="rId11"/>
    <p:sldId id="263" r:id="rId1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5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1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3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76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98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74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93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4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BFCD-7BB7-4AAD-9997-FA6A9F32C96A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B3E8-BF03-491A-8ACD-CC2D001604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39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9C461D-A8C0-B38F-5D2A-BF0209DA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2" y="618634"/>
            <a:ext cx="5689996" cy="31496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53ED20-C239-518D-5A1E-31CCB3225C8D}"/>
              </a:ext>
            </a:extLst>
          </p:cNvPr>
          <p:cNvSpPr/>
          <p:nvPr/>
        </p:nvSpPr>
        <p:spPr>
          <a:xfrm>
            <a:off x="5486400" y="571292"/>
            <a:ext cx="730796" cy="209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D92E1E-20BA-9F04-6E87-0B2FFF99285A}"/>
              </a:ext>
            </a:extLst>
          </p:cNvPr>
          <p:cNvSpPr/>
          <p:nvPr/>
        </p:nvSpPr>
        <p:spPr>
          <a:xfrm>
            <a:off x="584003" y="1683777"/>
            <a:ext cx="5783091" cy="216445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8AE52-213D-B0A2-6BAA-245E0E809208}"/>
              </a:ext>
            </a:extLst>
          </p:cNvPr>
          <p:cNvSpPr/>
          <p:nvPr/>
        </p:nvSpPr>
        <p:spPr>
          <a:xfrm>
            <a:off x="5964458" y="878506"/>
            <a:ext cx="215501" cy="167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5C08FE-3B6D-E979-8EDD-9EC5777542AA}"/>
              </a:ext>
            </a:extLst>
          </p:cNvPr>
          <p:cNvSpPr/>
          <p:nvPr/>
        </p:nvSpPr>
        <p:spPr>
          <a:xfrm>
            <a:off x="5447780" y="878506"/>
            <a:ext cx="215501" cy="167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E1FB7D-DD4B-66C9-ABB6-00462B205B2D}"/>
              </a:ext>
            </a:extLst>
          </p:cNvPr>
          <p:cNvSpPr/>
          <p:nvPr/>
        </p:nvSpPr>
        <p:spPr>
          <a:xfrm>
            <a:off x="5555530" y="1197355"/>
            <a:ext cx="624428" cy="16757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67E74-7D33-EA22-4282-D00EB238A89D}"/>
              </a:ext>
            </a:extLst>
          </p:cNvPr>
          <p:cNvSpPr txBox="1"/>
          <p:nvPr/>
        </p:nvSpPr>
        <p:spPr>
          <a:xfrm>
            <a:off x="5285435" y="456160"/>
            <a:ext cx="30489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5" b="1" dirty="0">
                <a:solidFill>
                  <a:srgbClr val="FF0000"/>
                </a:solidFill>
              </a:rPr>
              <a:t>①</a:t>
            </a:r>
            <a:endParaRPr lang="en-US" altLang="ko-KR" sz="935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A11F2-B543-B834-DD83-8ECE185FA6B6}"/>
              </a:ext>
            </a:extLst>
          </p:cNvPr>
          <p:cNvSpPr txBox="1"/>
          <p:nvPr/>
        </p:nvSpPr>
        <p:spPr>
          <a:xfrm>
            <a:off x="5785821" y="752143"/>
            <a:ext cx="30489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5" b="1" dirty="0">
                <a:solidFill>
                  <a:srgbClr val="FF0000"/>
                </a:solidFill>
              </a:rPr>
              <a:t>②</a:t>
            </a:r>
            <a:endParaRPr lang="en-US" altLang="ko-KR" sz="935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A920E-47DC-704D-9EDC-6ABF1C0060C6}"/>
              </a:ext>
            </a:extLst>
          </p:cNvPr>
          <p:cNvSpPr txBox="1"/>
          <p:nvPr/>
        </p:nvSpPr>
        <p:spPr>
          <a:xfrm>
            <a:off x="5269716" y="733746"/>
            <a:ext cx="30489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5" b="1" dirty="0">
                <a:solidFill>
                  <a:srgbClr val="FF0000"/>
                </a:solidFill>
              </a:rPr>
              <a:t>③</a:t>
            </a:r>
            <a:endParaRPr lang="en-US" altLang="ko-KR" sz="935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E7F5BD-686E-A011-53CF-E51372BC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3" y="4167087"/>
            <a:ext cx="5927408" cy="235038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38E170-22EA-A40A-F947-D9FB98493F11}"/>
              </a:ext>
            </a:extLst>
          </p:cNvPr>
          <p:cNvSpPr/>
          <p:nvPr/>
        </p:nvSpPr>
        <p:spPr>
          <a:xfrm>
            <a:off x="584002" y="4237647"/>
            <a:ext cx="5783090" cy="220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CABE9-B983-019B-CC66-98B00D8AA9CC}"/>
              </a:ext>
            </a:extLst>
          </p:cNvPr>
          <p:cNvSpPr txBox="1"/>
          <p:nvPr/>
        </p:nvSpPr>
        <p:spPr>
          <a:xfrm>
            <a:off x="438844" y="4023713"/>
            <a:ext cx="30489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5" b="1" dirty="0">
                <a:solidFill>
                  <a:srgbClr val="FF0000"/>
                </a:solidFill>
              </a:rPr>
              <a:t>④</a:t>
            </a:r>
            <a:endParaRPr lang="en-US" altLang="ko-KR" sz="935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AA44BE-10B6-DAA1-D9D6-4EA6CD813B4D}"/>
              </a:ext>
            </a:extLst>
          </p:cNvPr>
          <p:cNvSpPr/>
          <p:nvPr/>
        </p:nvSpPr>
        <p:spPr>
          <a:xfrm>
            <a:off x="649545" y="4449407"/>
            <a:ext cx="1815818" cy="603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868E2-21D7-438F-4B30-3DC0D55FBEC2}"/>
              </a:ext>
            </a:extLst>
          </p:cNvPr>
          <p:cNvSpPr txBox="1"/>
          <p:nvPr/>
        </p:nvSpPr>
        <p:spPr>
          <a:xfrm>
            <a:off x="953945" y="4241200"/>
            <a:ext cx="30489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5" b="1" dirty="0">
                <a:solidFill>
                  <a:srgbClr val="FF0000"/>
                </a:solidFill>
              </a:rPr>
              <a:t>⑤</a:t>
            </a:r>
            <a:endParaRPr lang="en-US" altLang="ko-KR" sz="935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26F3A-FA9E-E8CD-9D27-B934A0D78D5F}"/>
              </a:ext>
            </a:extLst>
          </p:cNvPr>
          <p:cNvSpPr txBox="1"/>
          <p:nvPr/>
        </p:nvSpPr>
        <p:spPr>
          <a:xfrm>
            <a:off x="336453" y="193431"/>
            <a:ext cx="8899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메인 화면</a:t>
            </a:r>
            <a:endParaRPr lang="en-US" altLang="ko-KR" sz="13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367E3-F336-DABA-0368-F83008BEE421}"/>
              </a:ext>
            </a:extLst>
          </p:cNvPr>
          <p:cNvSpPr txBox="1"/>
          <p:nvPr/>
        </p:nvSpPr>
        <p:spPr>
          <a:xfrm>
            <a:off x="4602480" y="140905"/>
            <a:ext cx="2138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기능 구현</a:t>
            </a:r>
            <a:r>
              <a:rPr lang="en-US" altLang="ko-KR" sz="1100" b="1" dirty="0">
                <a:solidFill>
                  <a:srgbClr val="FF0000"/>
                </a:solidFill>
              </a:rPr>
              <a:t>O </a:t>
            </a:r>
            <a:r>
              <a:rPr lang="en-US" altLang="ko-KR" sz="1100" b="1" dirty="0"/>
              <a:t>/ </a:t>
            </a:r>
            <a:r>
              <a:rPr lang="ko-KR" altLang="en-US" sz="1100" b="1" dirty="0">
                <a:solidFill>
                  <a:srgbClr val="002060"/>
                </a:solidFill>
              </a:rPr>
              <a:t>기능 구현</a:t>
            </a:r>
            <a:r>
              <a:rPr lang="en-US" altLang="ko-KR" sz="1100" b="1" dirty="0">
                <a:solidFill>
                  <a:srgbClr val="002060"/>
                </a:solidFill>
              </a:rPr>
              <a:t>X </a:t>
            </a:r>
            <a:r>
              <a:rPr lang="ko-KR" altLang="en-US" sz="1100" b="1" dirty="0">
                <a:solidFill>
                  <a:srgbClr val="002060"/>
                </a:solidFill>
              </a:rPr>
              <a:t>→ 효과</a:t>
            </a:r>
            <a:endParaRPr lang="en-US" altLang="ko-KR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8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158245-3C42-8450-EB9D-2468194110C0}"/>
              </a:ext>
            </a:extLst>
          </p:cNvPr>
          <p:cNvSpPr txBox="1"/>
          <p:nvPr/>
        </p:nvSpPr>
        <p:spPr>
          <a:xfrm>
            <a:off x="336453" y="193431"/>
            <a:ext cx="19191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5-1 (</a:t>
            </a:r>
            <a:r>
              <a:rPr lang="ko-KR" altLang="en-US" sz="1300" b="1" dirty="0"/>
              <a:t>책 상세페이지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BA04E-BCDF-68B0-CD06-2863D9AA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485819"/>
            <a:ext cx="6206490" cy="38244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672DCB-7C0B-1DC9-4C8B-069970F1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" y="4310240"/>
            <a:ext cx="5044440" cy="18824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552577-A817-A186-8367-2BF58751A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" y="5019724"/>
            <a:ext cx="4671240" cy="4022065"/>
          </a:xfrm>
          <a:prstGeom prst="rect">
            <a:avLst/>
          </a:prstGeom>
        </p:spPr>
      </p:pic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A3E0202D-8744-69EF-8CF8-F7DACF0422B4}"/>
              </a:ext>
            </a:extLst>
          </p:cNvPr>
          <p:cNvSpPr/>
          <p:nvPr/>
        </p:nvSpPr>
        <p:spPr>
          <a:xfrm>
            <a:off x="3429000" y="7822241"/>
            <a:ext cx="1554480" cy="312420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저자 소개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목차 등</a:t>
            </a:r>
          </a:p>
        </p:txBody>
      </p:sp>
    </p:spTree>
    <p:extLst>
      <p:ext uri="{BB962C8B-B14F-4D97-AF65-F5344CB8AC3E}">
        <p14:creationId xmlns:p14="http://schemas.microsoft.com/office/powerpoint/2010/main" val="291562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CEC6DE-A3B7-F9A4-3874-95717F0E1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789646"/>
            <a:ext cx="5836920" cy="5502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CF5A54-0152-1502-510A-47607A2D4D64}"/>
              </a:ext>
            </a:extLst>
          </p:cNvPr>
          <p:cNvSpPr txBox="1"/>
          <p:nvPr/>
        </p:nvSpPr>
        <p:spPr>
          <a:xfrm>
            <a:off x="336453" y="193431"/>
            <a:ext cx="19191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5-2 (</a:t>
            </a:r>
            <a:r>
              <a:rPr lang="ko-KR" altLang="en-US" sz="1300" b="1" dirty="0"/>
              <a:t>책 상세페이지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4381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0661D-3DF3-02C3-0401-F55042A1CA62}"/>
              </a:ext>
            </a:extLst>
          </p:cNvPr>
          <p:cNvSpPr txBox="1"/>
          <p:nvPr/>
        </p:nvSpPr>
        <p:spPr>
          <a:xfrm>
            <a:off x="336453" y="193431"/>
            <a:ext cx="19832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1 (</a:t>
            </a:r>
            <a:r>
              <a:rPr lang="ko-KR" altLang="en-US" sz="1300" b="1" dirty="0"/>
              <a:t>회원가입</a:t>
            </a:r>
            <a:r>
              <a:rPr lang="en-US" altLang="ko-KR" sz="1300" b="1" dirty="0"/>
              <a:t>/</a:t>
            </a:r>
            <a:r>
              <a:rPr lang="ko-KR" altLang="en-US" sz="1300" b="1" dirty="0"/>
              <a:t>로그인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E2D09-460D-894A-4622-3B494457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66" y="677836"/>
            <a:ext cx="2528667" cy="3074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1AF61A-3950-0D22-B409-C05E5CA7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7" y="4033998"/>
            <a:ext cx="2789273" cy="48263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D67A86-F009-1EBD-7625-CCCCDB7D3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452" y="4012932"/>
            <a:ext cx="3479595" cy="3005365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A79C65-F249-DC74-5D42-C4D1F2E3123C}"/>
              </a:ext>
            </a:extLst>
          </p:cNvPr>
          <p:cNvCxnSpPr>
            <a:cxnSpLocks/>
          </p:cNvCxnSpPr>
          <p:nvPr/>
        </p:nvCxnSpPr>
        <p:spPr>
          <a:xfrm flipH="1">
            <a:off x="1958340" y="2636520"/>
            <a:ext cx="796179" cy="148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6F48B2-9DB6-A95F-6B0A-7805972F76AC}"/>
              </a:ext>
            </a:extLst>
          </p:cNvPr>
          <p:cNvSpPr/>
          <p:nvPr/>
        </p:nvSpPr>
        <p:spPr>
          <a:xfrm>
            <a:off x="2542024" y="2304956"/>
            <a:ext cx="1801376" cy="331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332B3C-9823-A689-CBFE-FFBCB205FDF3}"/>
              </a:ext>
            </a:extLst>
          </p:cNvPr>
          <p:cNvSpPr/>
          <p:nvPr/>
        </p:nvSpPr>
        <p:spPr>
          <a:xfrm>
            <a:off x="3063601" y="3324268"/>
            <a:ext cx="730796" cy="209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8585FC-3316-900E-BA16-2F3F27CD2A42}"/>
              </a:ext>
            </a:extLst>
          </p:cNvPr>
          <p:cNvCxnSpPr>
            <a:cxnSpLocks/>
          </p:cNvCxnSpPr>
          <p:nvPr/>
        </p:nvCxnSpPr>
        <p:spPr>
          <a:xfrm>
            <a:off x="3794397" y="3523600"/>
            <a:ext cx="602343" cy="593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43F008-1576-BDA5-11D0-5109C5ADD6C0}"/>
              </a:ext>
            </a:extLst>
          </p:cNvPr>
          <p:cNvSpPr txBox="1"/>
          <p:nvPr/>
        </p:nvSpPr>
        <p:spPr>
          <a:xfrm>
            <a:off x="336453" y="193431"/>
            <a:ext cx="15776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2 (</a:t>
            </a:r>
            <a:r>
              <a:rPr lang="ko-KR" altLang="en-US" sz="1300" b="1" dirty="0"/>
              <a:t>마이페이지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431EA-1C39-F0C8-0BBD-4C877C99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631684"/>
            <a:ext cx="6400800" cy="44108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898D2FC-8F7A-2A93-1005-F67750BE0C30}"/>
              </a:ext>
            </a:extLst>
          </p:cNvPr>
          <p:cNvSpPr/>
          <p:nvPr/>
        </p:nvSpPr>
        <p:spPr>
          <a:xfrm>
            <a:off x="693419" y="3063032"/>
            <a:ext cx="708661" cy="38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93F5E-3A05-7284-355D-C425C171E6D5}"/>
              </a:ext>
            </a:extLst>
          </p:cNvPr>
          <p:cNvSpPr/>
          <p:nvPr/>
        </p:nvSpPr>
        <p:spPr>
          <a:xfrm>
            <a:off x="693419" y="3597725"/>
            <a:ext cx="708661" cy="17417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B9E154-598D-B323-0E61-DC5E0D7557A7}"/>
              </a:ext>
            </a:extLst>
          </p:cNvPr>
          <p:cNvSpPr/>
          <p:nvPr/>
        </p:nvSpPr>
        <p:spPr>
          <a:xfrm>
            <a:off x="693418" y="4054926"/>
            <a:ext cx="708661" cy="38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80A4E-AF7D-661E-156C-9F8EBF8CBAFC}"/>
              </a:ext>
            </a:extLst>
          </p:cNvPr>
          <p:cNvSpPr/>
          <p:nvPr/>
        </p:nvSpPr>
        <p:spPr>
          <a:xfrm>
            <a:off x="693418" y="4583293"/>
            <a:ext cx="708661" cy="33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DF8CA8-8E55-029F-78CE-DE37089280AE}"/>
              </a:ext>
            </a:extLst>
          </p:cNvPr>
          <p:cNvSpPr/>
          <p:nvPr/>
        </p:nvSpPr>
        <p:spPr>
          <a:xfrm>
            <a:off x="1996439" y="1180892"/>
            <a:ext cx="4229101" cy="205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32AE42-ED8E-99B0-819B-3617D6786767}"/>
              </a:ext>
            </a:extLst>
          </p:cNvPr>
          <p:cNvGrpSpPr/>
          <p:nvPr/>
        </p:nvGrpSpPr>
        <p:grpSpPr>
          <a:xfrm>
            <a:off x="5295900" y="2526828"/>
            <a:ext cx="529416" cy="536204"/>
            <a:chOff x="1737360" y="5379720"/>
            <a:chExt cx="594360" cy="60198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4D0C2A7-E0E7-7EEA-2032-C07E7D6FBB6A}"/>
                </a:ext>
              </a:extLst>
            </p:cNvPr>
            <p:cNvCxnSpPr/>
            <p:nvPr/>
          </p:nvCxnSpPr>
          <p:spPr>
            <a:xfrm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334EE3D-90A9-CE34-E3C5-41F0DA52564E}"/>
                </a:ext>
              </a:extLst>
            </p:cNvPr>
            <p:cNvCxnSpPr/>
            <p:nvPr/>
          </p:nvCxnSpPr>
          <p:spPr>
            <a:xfrm flipH="1"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6D00AD-F423-ACEE-DAD4-3D3320B62333}"/>
              </a:ext>
            </a:extLst>
          </p:cNvPr>
          <p:cNvGrpSpPr/>
          <p:nvPr/>
        </p:nvGrpSpPr>
        <p:grpSpPr>
          <a:xfrm>
            <a:off x="3179532" y="1437168"/>
            <a:ext cx="529416" cy="536204"/>
            <a:chOff x="1737360" y="5379720"/>
            <a:chExt cx="594360" cy="60198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101361D-5D69-ECC0-F3A0-B7E34B1A72B6}"/>
                </a:ext>
              </a:extLst>
            </p:cNvPr>
            <p:cNvCxnSpPr/>
            <p:nvPr/>
          </p:nvCxnSpPr>
          <p:spPr>
            <a:xfrm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36000E6-E693-7C36-468C-882ACA7CA416}"/>
                </a:ext>
              </a:extLst>
            </p:cNvPr>
            <p:cNvCxnSpPr/>
            <p:nvPr/>
          </p:nvCxnSpPr>
          <p:spPr>
            <a:xfrm flipH="1"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5D7AB6-E93A-8A08-4133-DCDB800FE8A6}"/>
              </a:ext>
            </a:extLst>
          </p:cNvPr>
          <p:cNvGrpSpPr/>
          <p:nvPr/>
        </p:nvGrpSpPr>
        <p:grpSpPr>
          <a:xfrm>
            <a:off x="5295900" y="1437168"/>
            <a:ext cx="529416" cy="536204"/>
            <a:chOff x="1737360" y="5379720"/>
            <a:chExt cx="594360" cy="60198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FFD25E0-8574-5436-2FFF-C01F67E4569C}"/>
                </a:ext>
              </a:extLst>
            </p:cNvPr>
            <p:cNvCxnSpPr/>
            <p:nvPr/>
          </p:nvCxnSpPr>
          <p:spPr>
            <a:xfrm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165ED86-3F22-6D0E-2273-557C9E43FC67}"/>
                </a:ext>
              </a:extLst>
            </p:cNvPr>
            <p:cNvCxnSpPr/>
            <p:nvPr/>
          </p:nvCxnSpPr>
          <p:spPr>
            <a:xfrm flipH="1"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50A95E-5790-4791-FEB6-43105E2EE6B4}"/>
              </a:ext>
            </a:extLst>
          </p:cNvPr>
          <p:cNvGrpSpPr/>
          <p:nvPr/>
        </p:nvGrpSpPr>
        <p:grpSpPr>
          <a:xfrm>
            <a:off x="2118360" y="3329623"/>
            <a:ext cx="529416" cy="536204"/>
            <a:chOff x="1737360" y="5379720"/>
            <a:chExt cx="594360" cy="60198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FD2F220-E7B7-473A-294F-F0C6558A0036}"/>
                </a:ext>
              </a:extLst>
            </p:cNvPr>
            <p:cNvCxnSpPr/>
            <p:nvPr/>
          </p:nvCxnSpPr>
          <p:spPr>
            <a:xfrm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8142139-5B18-66D4-1AE2-67A7688223C6}"/>
                </a:ext>
              </a:extLst>
            </p:cNvPr>
            <p:cNvCxnSpPr/>
            <p:nvPr/>
          </p:nvCxnSpPr>
          <p:spPr>
            <a:xfrm flipH="1">
              <a:off x="1737360" y="5379720"/>
              <a:ext cx="594360" cy="60198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1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14C04A-230A-92C6-DAE3-A0540A21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3" y="485819"/>
            <a:ext cx="5169400" cy="3510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F02BF-2A77-9494-0643-5F420C2E8C1E}"/>
              </a:ext>
            </a:extLst>
          </p:cNvPr>
          <p:cNvSpPr txBox="1"/>
          <p:nvPr/>
        </p:nvSpPr>
        <p:spPr>
          <a:xfrm>
            <a:off x="336453" y="193431"/>
            <a:ext cx="3310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2 (</a:t>
            </a:r>
            <a:r>
              <a:rPr lang="ko-KR" altLang="en-US" sz="1300" b="1" dirty="0"/>
              <a:t>마이페이지 </a:t>
            </a:r>
            <a:r>
              <a:rPr lang="en-US" altLang="ko-KR" sz="1300" b="1" dirty="0"/>
              <a:t>– </a:t>
            </a:r>
            <a:r>
              <a:rPr lang="ko-KR" altLang="en-US" sz="1300" b="1" dirty="0"/>
              <a:t>구매</a:t>
            </a:r>
            <a:r>
              <a:rPr lang="en-US" altLang="ko-KR" sz="1300" b="1" dirty="0"/>
              <a:t>/</a:t>
            </a:r>
            <a:r>
              <a:rPr lang="ko-KR" altLang="en-US" sz="1300" b="1" dirty="0"/>
              <a:t>혜택 </a:t>
            </a:r>
            <a:r>
              <a:rPr lang="en-US" altLang="ko-KR" sz="1300" b="1" dirty="0"/>
              <a:t>- </a:t>
            </a:r>
            <a:r>
              <a:rPr lang="ko-KR" altLang="en-US" sz="1300" b="1" dirty="0"/>
              <a:t>결제 내역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C412C-805E-BC6A-1ACF-2F84071C4E13}"/>
              </a:ext>
            </a:extLst>
          </p:cNvPr>
          <p:cNvSpPr txBox="1"/>
          <p:nvPr/>
        </p:nvSpPr>
        <p:spPr>
          <a:xfrm>
            <a:off x="404415" y="4279612"/>
            <a:ext cx="3509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2 (</a:t>
            </a:r>
            <a:r>
              <a:rPr lang="ko-KR" altLang="en-US" sz="1300" b="1" dirty="0"/>
              <a:t>마이페이지 </a:t>
            </a:r>
            <a:r>
              <a:rPr lang="en-US" altLang="ko-KR" sz="1300" b="1" dirty="0"/>
              <a:t>– </a:t>
            </a:r>
            <a:r>
              <a:rPr lang="ko-KR" altLang="en-US" sz="1300" b="1" dirty="0"/>
              <a:t>구매</a:t>
            </a:r>
            <a:r>
              <a:rPr lang="en-US" altLang="ko-KR" sz="1300" b="1" dirty="0"/>
              <a:t>/</a:t>
            </a:r>
            <a:r>
              <a:rPr lang="ko-KR" altLang="en-US" sz="1300" b="1" dirty="0"/>
              <a:t>혜택 </a:t>
            </a:r>
            <a:r>
              <a:rPr lang="en-US" altLang="ko-KR" sz="1300" b="1" dirty="0"/>
              <a:t>– </a:t>
            </a:r>
            <a:r>
              <a:rPr lang="ko-KR" altLang="en-US" sz="1300" b="1" dirty="0" err="1"/>
              <a:t>리디</a:t>
            </a:r>
            <a:r>
              <a:rPr lang="ko-KR" altLang="en-US" sz="1300" b="1" dirty="0"/>
              <a:t> 포인트</a:t>
            </a:r>
            <a:r>
              <a:rPr lang="en-US" altLang="ko-KR" sz="1300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D0A0C-F193-48A3-B566-36D274F2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0" y="4842238"/>
            <a:ext cx="4254082" cy="4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FAF8C-3694-3E0C-F911-39C3F394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883916"/>
            <a:ext cx="5905500" cy="3784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ED3E65-3EB7-16D2-74A8-F9881ABC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1" y="4879789"/>
            <a:ext cx="5685898" cy="2092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A742C-FEC3-D853-2589-FF4FA9D7D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46" y="5212080"/>
            <a:ext cx="944934" cy="10601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DD17AB-D5E2-7B8D-A890-93505C166451}"/>
              </a:ext>
            </a:extLst>
          </p:cNvPr>
          <p:cNvSpPr/>
          <p:nvPr/>
        </p:nvSpPr>
        <p:spPr>
          <a:xfrm>
            <a:off x="5052060" y="880066"/>
            <a:ext cx="525780" cy="197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0FB81A-506C-BF0D-ACE1-ECAA09870235}"/>
              </a:ext>
            </a:extLst>
          </p:cNvPr>
          <p:cNvCxnSpPr>
            <a:cxnSpLocks/>
          </p:cNvCxnSpPr>
          <p:nvPr/>
        </p:nvCxnSpPr>
        <p:spPr>
          <a:xfrm flipH="1">
            <a:off x="3303270" y="1077405"/>
            <a:ext cx="1748790" cy="37871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971525-EB31-7C45-484F-FF1E4748236E}"/>
              </a:ext>
            </a:extLst>
          </p:cNvPr>
          <p:cNvSpPr txBox="1"/>
          <p:nvPr/>
        </p:nvSpPr>
        <p:spPr>
          <a:xfrm>
            <a:off x="336453" y="193431"/>
            <a:ext cx="27815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2 (</a:t>
            </a:r>
            <a:r>
              <a:rPr lang="ko-KR" altLang="en-US" sz="1300" b="1" dirty="0"/>
              <a:t>마이페이지 </a:t>
            </a:r>
            <a:r>
              <a:rPr lang="en-US" altLang="ko-KR" sz="1300" b="1" dirty="0"/>
              <a:t>– </a:t>
            </a:r>
            <a:r>
              <a:rPr lang="ko-KR" altLang="en-US" sz="1300" b="1" dirty="0"/>
              <a:t>개인 </a:t>
            </a:r>
            <a:r>
              <a:rPr lang="en-US" altLang="ko-KR" sz="1300" b="1" dirty="0"/>
              <a:t>– 1:1</a:t>
            </a:r>
            <a:r>
              <a:rPr lang="ko-KR" altLang="en-US" sz="1300" b="1" dirty="0"/>
              <a:t>문의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96661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994C58-5867-6096-B76F-B1F0CA46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3" y="865514"/>
            <a:ext cx="5456393" cy="6523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652075-4C73-2B6D-DA02-6688F8D6E9E7}"/>
              </a:ext>
            </a:extLst>
          </p:cNvPr>
          <p:cNvSpPr txBox="1"/>
          <p:nvPr/>
        </p:nvSpPr>
        <p:spPr>
          <a:xfrm>
            <a:off x="336453" y="193431"/>
            <a:ext cx="36471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2 (</a:t>
            </a:r>
            <a:r>
              <a:rPr lang="ko-KR" altLang="en-US" sz="1300" b="1" dirty="0"/>
              <a:t>마이페이지 </a:t>
            </a:r>
            <a:r>
              <a:rPr lang="en-US" altLang="ko-KR" sz="1300" b="1" dirty="0"/>
              <a:t>– </a:t>
            </a:r>
            <a:r>
              <a:rPr lang="ko-KR" altLang="en-US" sz="1300" b="1" dirty="0"/>
              <a:t>개인 </a:t>
            </a:r>
            <a:r>
              <a:rPr lang="en-US" altLang="ko-KR" sz="1300" b="1" dirty="0"/>
              <a:t>– 1:1</a:t>
            </a:r>
            <a:r>
              <a:rPr lang="ko-KR" altLang="en-US" sz="1300" b="1" dirty="0"/>
              <a:t>문의 </a:t>
            </a:r>
            <a:r>
              <a:rPr lang="en-US" altLang="ko-KR" sz="1300" b="1" dirty="0"/>
              <a:t>– </a:t>
            </a:r>
            <a:r>
              <a:rPr lang="ko-KR" altLang="en-US" sz="1300" b="1" dirty="0"/>
              <a:t>문의 등록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05859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6B455-8269-6672-AD67-05349790E93D}"/>
              </a:ext>
            </a:extLst>
          </p:cNvPr>
          <p:cNvSpPr txBox="1"/>
          <p:nvPr/>
        </p:nvSpPr>
        <p:spPr>
          <a:xfrm>
            <a:off x="336453" y="193431"/>
            <a:ext cx="2937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2 (</a:t>
            </a:r>
            <a:r>
              <a:rPr lang="ko-KR" altLang="en-US" sz="1300" b="1" dirty="0"/>
              <a:t>마이페이지 </a:t>
            </a:r>
            <a:r>
              <a:rPr lang="en-US" altLang="ko-KR" sz="1300" b="1" dirty="0"/>
              <a:t>– </a:t>
            </a:r>
            <a:r>
              <a:rPr lang="ko-KR" altLang="en-US" sz="1300" b="1" dirty="0"/>
              <a:t>개인 </a:t>
            </a:r>
            <a:r>
              <a:rPr lang="en-US" altLang="ko-KR" sz="1300" b="1" dirty="0"/>
              <a:t>– </a:t>
            </a:r>
            <a:r>
              <a:rPr lang="ko-KR" altLang="en-US" sz="1300" b="1" dirty="0"/>
              <a:t>정보 변경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8CFBA-CD94-8E23-E017-AE84EBD4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0" y="804639"/>
            <a:ext cx="4328535" cy="21718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E16CEB-125F-10AF-08D4-CC374704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4" y="2595071"/>
            <a:ext cx="5959356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08100-D432-B476-2AAF-C90E19BE3E13}"/>
              </a:ext>
            </a:extLst>
          </p:cNvPr>
          <p:cNvSpPr txBox="1"/>
          <p:nvPr/>
        </p:nvSpPr>
        <p:spPr>
          <a:xfrm>
            <a:off x="336453" y="193431"/>
            <a:ext cx="18790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3 (</a:t>
            </a:r>
            <a:r>
              <a:rPr lang="ko-KR" altLang="en-US" sz="1300" b="1" dirty="0"/>
              <a:t>장바구니</a:t>
            </a:r>
            <a:r>
              <a:rPr lang="en-US" altLang="ko-KR" sz="1300" b="1" dirty="0"/>
              <a:t>-&gt;</a:t>
            </a:r>
            <a:r>
              <a:rPr lang="ko-KR" altLang="en-US" sz="1300" b="1" dirty="0"/>
              <a:t>결제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F8BFA-6A0A-22F3-85CF-82E3DC12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485819"/>
            <a:ext cx="5135880" cy="242750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D379AA3-869B-7701-509D-90A71D1FBAD1}"/>
              </a:ext>
            </a:extLst>
          </p:cNvPr>
          <p:cNvGrpSpPr/>
          <p:nvPr/>
        </p:nvGrpSpPr>
        <p:grpSpPr>
          <a:xfrm>
            <a:off x="327660" y="2906989"/>
            <a:ext cx="5699760" cy="6237011"/>
            <a:chOff x="336453" y="3973340"/>
            <a:chExt cx="6202680" cy="68237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6F144E-BAD0-8F9A-3105-F859716D5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453" y="3973340"/>
              <a:ext cx="6202680" cy="2488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70A1B25-70F2-EE20-F905-C5CE9115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7114" y="6462189"/>
              <a:ext cx="2238475" cy="4334902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178163-6BE3-9D4B-ED60-FF092483E2FE}"/>
              </a:ext>
            </a:extLst>
          </p:cNvPr>
          <p:cNvSpPr/>
          <p:nvPr/>
        </p:nvSpPr>
        <p:spPr>
          <a:xfrm>
            <a:off x="3677404" y="1908770"/>
            <a:ext cx="1374656" cy="339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35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847ECF-365F-B220-4923-670593429D4B}"/>
              </a:ext>
            </a:extLst>
          </p:cNvPr>
          <p:cNvCxnSpPr>
            <a:cxnSpLocks/>
          </p:cNvCxnSpPr>
          <p:nvPr/>
        </p:nvCxnSpPr>
        <p:spPr>
          <a:xfrm flipH="1">
            <a:off x="3265924" y="2247900"/>
            <a:ext cx="643779" cy="769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6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F392D-9ABA-2A5B-9741-781797876C6A}"/>
              </a:ext>
            </a:extLst>
          </p:cNvPr>
          <p:cNvSpPr txBox="1"/>
          <p:nvPr/>
        </p:nvSpPr>
        <p:spPr>
          <a:xfrm>
            <a:off x="336453" y="193431"/>
            <a:ext cx="15776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화면</a:t>
            </a:r>
            <a:r>
              <a:rPr lang="en-US" altLang="ko-KR" sz="1300" b="1" dirty="0"/>
              <a:t>4 (</a:t>
            </a:r>
            <a:r>
              <a:rPr lang="ko-KR" altLang="en-US" sz="1300" b="1" dirty="0"/>
              <a:t>베스트셀러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46D87-5798-9019-0C3B-0AAC8D29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682174"/>
            <a:ext cx="6301740" cy="4221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A119A2-C37A-598B-7707-64A353C8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1" y="4904002"/>
            <a:ext cx="4853940" cy="4075862"/>
          </a:xfrm>
          <a:prstGeom prst="rect">
            <a:avLst/>
          </a:prstGeom>
        </p:spPr>
      </p:pic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88C3C523-5FEF-45E4-E686-41245039E007}"/>
              </a:ext>
            </a:extLst>
          </p:cNvPr>
          <p:cNvSpPr/>
          <p:nvPr/>
        </p:nvSpPr>
        <p:spPr>
          <a:xfrm>
            <a:off x="114887" y="4904002"/>
            <a:ext cx="624254" cy="312420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타일형</a:t>
            </a:r>
          </a:p>
        </p:txBody>
      </p:sp>
      <p:sp>
        <p:nvSpPr>
          <p:cNvPr id="14" name="사각형: 잘린 대각선 방향 모서리 13">
            <a:extLst>
              <a:ext uri="{FF2B5EF4-FFF2-40B4-BE49-F238E27FC236}">
                <a16:creationId xmlns:a16="http://schemas.microsoft.com/office/drawing/2014/main" id="{582AE01C-271C-497C-AD84-D1DC18D78AE0}"/>
              </a:ext>
            </a:extLst>
          </p:cNvPr>
          <p:cNvSpPr/>
          <p:nvPr/>
        </p:nvSpPr>
        <p:spPr>
          <a:xfrm>
            <a:off x="114887" y="485819"/>
            <a:ext cx="624254" cy="312420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목록형</a:t>
            </a:r>
          </a:p>
        </p:txBody>
      </p:sp>
    </p:spTree>
    <p:extLst>
      <p:ext uri="{BB962C8B-B14F-4D97-AF65-F5344CB8AC3E}">
        <p14:creationId xmlns:p14="http://schemas.microsoft.com/office/powerpoint/2010/main" val="120226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424</TotalTime>
  <Words>117</Words>
  <Application>Microsoft Office PowerPoint</Application>
  <PresentationFormat>화면 슬라이드 쇼(4:3)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Sara</dc:creator>
  <cp:lastModifiedBy>Sara</cp:lastModifiedBy>
  <cp:revision>3</cp:revision>
  <dcterms:created xsi:type="dcterms:W3CDTF">2023-01-29T11:58:59Z</dcterms:created>
  <dcterms:modified xsi:type="dcterms:W3CDTF">2023-01-29T19:06:09Z</dcterms:modified>
</cp:coreProperties>
</file>