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64" r:id="rId4"/>
    <p:sldId id="257" r:id="rId5"/>
    <p:sldId id="261" r:id="rId6"/>
    <p:sldId id="278" r:id="rId7"/>
    <p:sldId id="259" r:id="rId8"/>
    <p:sldId id="258" r:id="rId9"/>
    <p:sldId id="267" r:id="rId10"/>
    <p:sldId id="266" r:id="rId11"/>
    <p:sldId id="260" r:id="rId12"/>
    <p:sldId id="262" r:id="rId13"/>
    <p:sldId id="265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9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06A6F-BBB8-48AE-B699-5AEE9AC1E83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EAD3-936E-4721-A07B-2BB2F8307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C79E3F-CE21-4481-A5D2-6719488487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84C638-9A99-4185-929D-B541AC8881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Ryan_wang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2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301752" y="2815403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使用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48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使用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$mc = new </a:t>
            </a:r>
            <a:r>
              <a:rPr lang="en-US" altLang="zh-TW" dirty="0" err="1"/>
              <a:t>Memcached</a:t>
            </a:r>
            <a:r>
              <a:rPr lang="en-US" altLang="zh-TW" dirty="0"/>
              <a:t>();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$mc</a:t>
            </a:r>
            <a:r>
              <a:rPr lang="zh-TW" altLang="en-US" dirty="0" smtClean="0"/>
              <a:t>指定為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 物件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$mc-&gt;</a:t>
            </a:r>
            <a:r>
              <a:rPr lang="en-US" altLang="zh-TW" dirty="0" err="1"/>
              <a:t>addServer</a:t>
            </a:r>
            <a:r>
              <a:rPr lang="en-US" altLang="zh-TW" dirty="0"/>
              <a:t>("</a:t>
            </a:r>
            <a:r>
              <a:rPr lang="en-US" altLang="zh-TW" dirty="0" err="1"/>
              <a:t>localhost</a:t>
            </a:r>
            <a:r>
              <a:rPr lang="en-US" altLang="zh-TW" dirty="0"/>
              <a:t>", 11211);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位址以及</a:t>
            </a:r>
            <a:r>
              <a:rPr lang="en-US" altLang="zh-TW" dirty="0" smtClean="0"/>
              <a:t>port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9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使用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$mc-&gt;set("foo", "Hello!");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</a:t>
            </a:r>
            <a:r>
              <a:rPr lang="en-US" altLang="zh-TW" dirty="0" smtClean="0"/>
              <a:t>foo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Hello!</a:t>
            </a:r>
            <a:r>
              <a:rPr lang="zh-TW" altLang="en-US" dirty="0" smtClean="0"/>
              <a:t>資料寫入</a:t>
            </a:r>
            <a:r>
              <a:rPr lang="en-US" altLang="zh-TW" dirty="0" err="1" smtClean="0"/>
              <a:t>Memcached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$mc-&gt;get("foo</a:t>
            </a:r>
            <a:r>
              <a:rPr lang="en-US" altLang="zh-TW" dirty="0" smtClean="0"/>
              <a:t>");</a:t>
            </a:r>
          </a:p>
          <a:p>
            <a:endParaRPr lang="en-US" altLang="zh-TW" dirty="0"/>
          </a:p>
          <a:p>
            <a:r>
              <a:rPr lang="zh-TW" altLang="en-US" dirty="0" smtClean="0"/>
              <a:t>從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值為</a:t>
            </a:r>
            <a:r>
              <a:rPr lang="en-US" altLang="zh-TW" dirty="0" smtClean="0"/>
              <a:t>foo</a:t>
            </a:r>
            <a:r>
              <a:rPr lang="zh-TW" altLang="en-US" dirty="0" smtClean="0"/>
              <a:t>的內容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5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常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見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語法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</a:t>
            </a:r>
          </a:p>
          <a:p>
            <a:pPr lvl="1"/>
            <a:r>
              <a:rPr lang="zh-TW" altLang="en-US" dirty="0" smtClean="0"/>
              <a:t>當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值不存在時才能新增否則回傳</a:t>
            </a:r>
            <a:r>
              <a:rPr lang="en-US" altLang="zh-TW" dirty="0" smtClean="0"/>
              <a:t>error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Replace</a:t>
            </a:r>
          </a:p>
          <a:p>
            <a:pPr lvl="1"/>
            <a:r>
              <a:rPr lang="zh-TW" altLang="en-US" dirty="0" smtClean="0"/>
              <a:t>當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值存在才能更新</a:t>
            </a:r>
            <a:r>
              <a:rPr lang="zh-TW" altLang="en-US" dirty="0"/>
              <a:t>相對應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value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Delete</a:t>
            </a:r>
          </a:p>
          <a:p>
            <a:pPr lvl="1"/>
            <a:r>
              <a:rPr lang="zh-TW" altLang="en-US" dirty="0" smtClean="0"/>
              <a:t>刪除相對應的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值內容</a:t>
            </a:r>
            <a:endParaRPr lang="en-US" altLang="zh-TW" dirty="0" smtClean="0"/>
          </a:p>
          <a:p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1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常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見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語法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Prepend</a:t>
            </a:r>
          </a:p>
          <a:p>
            <a:pPr lvl="1"/>
            <a:r>
              <a:rPr lang="zh-TW" altLang="en-US" dirty="0" smtClean="0"/>
              <a:t>在對應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值內容前加上新內容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Append</a:t>
            </a:r>
          </a:p>
          <a:p>
            <a:pPr lvl="1"/>
            <a:r>
              <a:rPr lang="zh-TW" altLang="en-US" dirty="0"/>
              <a:t>在對應</a:t>
            </a:r>
            <a:r>
              <a:rPr lang="en-US" altLang="zh-TW" dirty="0"/>
              <a:t>Key</a:t>
            </a:r>
            <a:r>
              <a:rPr lang="zh-TW" altLang="en-US" dirty="0"/>
              <a:t>值內容後加上新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Flush</a:t>
            </a:r>
          </a:p>
          <a:p>
            <a:pPr lvl="1"/>
            <a:r>
              <a:rPr lang="zh-TW" altLang="en-US" dirty="0" smtClean="0"/>
              <a:t>將已存在暫存上的內容廢除</a:t>
            </a:r>
            <a:endParaRPr lang="en-US" altLang="zh-TW" dirty="0" smtClean="0"/>
          </a:p>
          <a:p>
            <a:pPr lvl="1"/>
            <a:r>
              <a:rPr lang="zh-TW" altLang="en-US" dirty="0"/>
              <a:t>但內容並不會</a:t>
            </a:r>
            <a:r>
              <a:rPr lang="zh-TW" altLang="en-US" dirty="0" smtClean="0"/>
              <a:t>消失而是可以被複寫掉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6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常見語法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AddServers</a:t>
            </a:r>
            <a:endParaRPr lang="en-US" altLang="zh-TW" dirty="0"/>
          </a:p>
          <a:p>
            <a:pPr lvl="1"/>
            <a:r>
              <a:rPr lang="zh-TW" altLang="en-US" dirty="0"/>
              <a:t>可以設定複數的</a:t>
            </a:r>
            <a:r>
              <a:rPr lang="en-US" altLang="zh-TW" dirty="0" err="1"/>
              <a:t>Memcached</a:t>
            </a:r>
            <a:r>
              <a:rPr lang="zh-TW" altLang="en-US" dirty="0" smtClean="0"/>
              <a:t>伺服器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getMulti</a:t>
            </a:r>
            <a:endParaRPr lang="en-US" altLang="zh-TW" dirty="0" smtClean="0"/>
          </a:p>
          <a:p>
            <a:pPr lvl="1"/>
            <a:r>
              <a:rPr lang="zh-TW" altLang="en-US" dirty="0"/>
              <a:t>可以一次取得多</a:t>
            </a:r>
            <a:r>
              <a:rPr lang="zh-TW" altLang="en-US" dirty="0" smtClean="0"/>
              <a:t>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值內容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setMulti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可以一次寫入多組</a:t>
            </a:r>
            <a:r>
              <a:rPr lang="en-US" altLang="zh-TW" dirty="0"/>
              <a:t>K</a:t>
            </a:r>
            <a:r>
              <a:rPr lang="en-US" altLang="zh-TW" dirty="0" smtClean="0"/>
              <a:t>ey</a:t>
            </a:r>
            <a:r>
              <a:rPr lang="zh-TW" altLang="en-US" dirty="0" smtClean="0"/>
              <a:t>值內容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6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301752" y="2815403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應用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5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取得資料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286007" cy="2063759"/>
          </a:xfrm>
        </p:spPr>
      </p:pic>
      <p:sp>
        <p:nvSpPr>
          <p:cNvPr id="5" name="矩形 4"/>
          <p:cNvSpPr/>
          <p:nvPr/>
        </p:nvSpPr>
        <p:spPr>
          <a:xfrm>
            <a:off x="2051720" y="1844824"/>
            <a:ext cx="3024336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8271" y="4065068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從目標網址抓取所需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並寫入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檔中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6" idx="1"/>
            <a:endCxn id="5" idx="1"/>
          </p:cNvCxnSpPr>
          <p:nvPr/>
        </p:nvCxnSpPr>
        <p:spPr>
          <a:xfrm rot="10800000" flipH="1">
            <a:off x="718270" y="2024844"/>
            <a:ext cx="1333449" cy="2224890"/>
          </a:xfrm>
          <a:prstGeom prst="bentConnector3">
            <a:avLst>
              <a:gd name="adj1" fmla="val -1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44806" y="2348134"/>
            <a:ext cx="3024336" cy="12248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6930" y="4698914"/>
            <a:ext cx="522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將取得的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傳回抓取資料目標網址</a:t>
            </a:r>
            <a:endParaRPr lang="en-US" altLang="zh-TW" dirty="0"/>
          </a:p>
          <a:p>
            <a:r>
              <a:rPr lang="zh-TW" altLang="en-US" dirty="0" smtClean="0"/>
              <a:t>並且將抓取內容寫入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檔中</a:t>
            </a:r>
            <a:endParaRPr lang="en-US" altLang="zh-TW" dirty="0" smtClean="0"/>
          </a:p>
          <a:p>
            <a:r>
              <a:rPr lang="zh-TW" altLang="en-US" dirty="0"/>
              <a:t>之後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curl</a:t>
            </a:r>
            <a:endParaRPr lang="zh-TW" altLang="en-US" dirty="0"/>
          </a:p>
        </p:txBody>
      </p:sp>
      <p:cxnSp>
        <p:nvCxnSpPr>
          <p:cNvPr id="16" name="肘形接點 15"/>
          <p:cNvCxnSpPr>
            <a:stCxn id="14" idx="3"/>
            <a:endCxn id="13" idx="3"/>
          </p:cNvCxnSpPr>
          <p:nvPr/>
        </p:nvCxnSpPr>
        <p:spPr>
          <a:xfrm flipH="1" flipV="1">
            <a:off x="5069142" y="2960575"/>
            <a:ext cx="1015026" cy="2200004"/>
          </a:xfrm>
          <a:prstGeom prst="bentConnector3">
            <a:avLst>
              <a:gd name="adj1" fmla="val -22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99681"/>
            <a:ext cx="4392488" cy="284316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1484784"/>
            <a:ext cx="4392488" cy="14401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3600" y="4332272"/>
            <a:ext cx="4475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檔打開並使用</a:t>
            </a:r>
            <a:r>
              <a:rPr lang="en-US" altLang="zh-TW" dirty="0" err="1" smtClean="0"/>
              <a:t>preg_match</a:t>
            </a:r>
            <a:r>
              <a:rPr lang="zh-TW" altLang="en-US" dirty="0"/>
              <a:t>涵</a:t>
            </a:r>
            <a:r>
              <a:rPr lang="zh-TW" altLang="en-US" dirty="0" smtClean="0"/>
              <a:t>式做判斷</a:t>
            </a:r>
            <a:endParaRPr lang="en-US" altLang="zh-TW" dirty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str_replace</a:t>
            </a:r>
            <a:r>
              <a:rPr lang="zh-TW" altLang="en-US" dirty="0" smtClean="0"/>
              <a:t>涵式</a:t>
            </a:r>
            <a:r>
              <a:rPr lang="zh-TW" altLang="en-US" dirty="0" smtClean="0"/>
              <a:t>將特定字元替換掉</a:t>
            </a:r>
            <a:endParaRPr lang="en-US" altLang="zh-TW" dirty="0" smtClean="0"/>
          </a:p>
          <a:p>
            <a:r>
              <a:rPr lang="zh-TW" altLang="en-US" dirty="0" smtClean="0"/>
              <a:t>將結果用串接方式指定給</a:t>
            </a:r>
            <a:r>
              <a:rPr lang="en-US" altLang="zh-TW" dirty="0" smtClean="0"/>
              <a:t>$result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6" idx="1"/>
            <a:endCxn id="5" idx="1"/>
          </p:cNvCxnSpPr>
          <p:nvPr/>
        </p:nvCxnSpPr>
        <p:spPr>
          <a:xfrm rot="10800000" flipH="1">
            <a:off x="693600" y="2204865"/>
            <a:ext cx="1790168" cy="2589073"/>
          </a:xfrm>
          <a:prstGeom prst="bentConnector3">
            <a:avLst>
              <a:gd name="adj1" fmla="val -127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74888" y="3107390"/>
            <a:ext cx="1881088" cy="11136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肘形接點 15"/>
          <p:cNvCxnSpPr>
            <a:stCxn id="24" idx="3"/>
            <a:endCxn id="13" idx="3"/>
          </p:cNvCxnSpPr>
          <p:nvPr/>
        </p:nvCxnSpPr>
        <p:spPr>
          <a:xfrm flipH="1" flipV="1">
            <a:off x="4355976" y="3664239"/>
            <a:ext cx="2112465" cy="2068378"/>
          </a:xfrm>
          <a:prstGeom prst="bentConnector3">
            <a:avLst>
              <a:gd name="adj1" fmla="val -108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979712" y="5409451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$result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eval</a:t>
            </a:r>
            <a:r>
              <a:rPr lang="zh-TW" altLang="en-US" dirty="0" smtClean="0"/>
              <a:t>語法</a:t>
            </a:r>
            <a:r>
              <a:rPr lang="zh-TW" altLang="en-US" dirty="0"/>
              <a:t>將</a:t>
            </a:r>
            <a:r>
              <a:rPr lang="zh-TW" altLang="en-US" dirty="0" smtClean="0"/>
              <a:t>字串轉成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並關閉檔案且將檔案寫入資料庫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3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665748"/>
            <a:ext cx="4896544" cy="211742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將資料存入暫存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63539" y="1772816"/>
            <a:ext cx="3332597" cy="5568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肘形接點 15"/>
          <p:cNvCxnSpPr>
            <a:stCxn id="24" idx="1"/>
            <a:endCxn id="13" idx="1"/>
          </p:cNvCxnSpPr>
          <p:nvPr/>
        </p:nvCxnSpPr>
        <p:spPr>
          <a:xfrm rot="10800000" flipH="1">
            <a:off x="611559" y="2051242"/>
            <a:ext cx="1851979" cy="2210497"/>
          </a:xfrm>
          <a:prstGeom prst="bentConnector3">
            <a:avLst>
              <a:gd name="adj1" fmla="val -123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11560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將資料從資料庫取出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70443" y="2482065"/>
            <a:ext cx="4405813" cy="9469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756789" y="4797152"/>
            <a:ext cx="528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伺服器位置</a:t>
            </a:r>
            <a:endParaRPr lang="en-US" altLang="zh-TW" dirty="0" smtClean="0"/>
          </a:p>
          <a:p>
            <a:r>
              <a:rPr lang="zh-TW" altLang="en-US" dirty="0" smtClean="0"/>
              <a:t>將取出的資料</a:t>
            </a:r>
            <a:r>
              <a:rPr lang="zh-TW" altLang="en-US" dirty="0"/>
              <a:t>轉</a:t>
            </a:r>
            <a:r>
              <a:rPr lang="zh-TW" altLang="en-US" dirty="0" smtClean="0"/>
              <a:t>成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格式儲存到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cxnSp>
        <p:nvCxnSpPr>
          <p:cNvPr id="23" name="肘形接點 22"/>
          <p:cNvCxnSpPr>
            <a:stCxn id="22" idx="3"/>
            <a:endCxn id="21" idx="3"/>
          </p:cNvCxnSpPr>
          <p:nvPr/>
        </p:nvCxnSpPr>
        <p:spPr>
          <a:xfrm flipH="1" flipV="1">
            <a:off x="6876256" y="2955533"/>
            <a:ext cx="163929" cy="2303284"/>
          </a:xfrm>
          <a:prstGeom prst="bentConnector3">
            <a:avLst>
              <a:gd name="adj1" fmla="val -1394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01752" y="1484784"/>
            <a:ext cx="8534400" cy="4824536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altLang="zh-TW" sz="3600" dirty="0" err="1" smtClean="0">
                <a:hlinkClick r:id="rId2" action="ppaction://hlinksldjump"/>
              </a:rPr>
              <a:t>Memcached</a:t>
            </a:r>
            <a:r>
              <a:rPr lang="zh-TW" altLang="en-US" sz="3600" dirty="0" smtClean="0">
                <a:hlinkClick r:id="rId2" action="ppaction://hlinksldjump"/>
              </a:rPr>
              <a:t>介紹</a:t>
            </a: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3600" dirty="0" err="1" smtClean="0">
                <a:hlinkClick r:id="rId3" action="ppaction://hlinksldjump"/>
              </a:rPr>
              <a:t>Memcached</a:t>
            </a:r>
            <a:r>
              <a:rPr lang="zh-TW" altLang="en-US" sz="3600" dirty="0" smtClean="0">
                <a:hlinkClick r:id="rId3" action="ppaction://hlinksldjump"/>
              </a:rPr>
              <a:t>安裝</a:t>
            </a: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3600" dirty="0" err="1" smtClean="0">
                <a:hlinkClick r:id="rId4" action="ppaction://hlinksldjump"/>
              </a:rPr>
              <a:t>Memcached</a:t>
            </a:r>
            <a:r>
              <a:rPr lang="zh-TW" altLang="en-US" sz="3600" dirty="0" smtClean="0">
                <a:hlinkClick r:id="rId4" action="ppaction://hlinksldjump"/>
              </a:rPr>
              <a:t>使用</a:t>
            </a: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3600" kern="100" dirty="0" err="1">
                <a:latin typeface="微軟正黑體" pitchFamily="34" charset="-120"/>
                <a:ea typeface="微軟正黑體" pitchFamily="34" charset="-120"/>
                <a:cs typeface="Times New Roman"/>
                <a:hlinkClick r:id="rId5" action="ppaction://hlinksldjump"/>
              </a:rPr>
              <a:t>ReadSoccerData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  <a:hlinkClick r:id="rId5" action="ppaction://hlinksldjump"/>
              </a:rPr>
              <a:t>應用</a:t>
            </a:r>
            <a:endParaRPr lang="en-US" altLang="zh-TW" sz="36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zh-TW" altLang="en-US" sz="3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1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74776"/>
            <a:ext cx="3030853" cy="64611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將資料取出暫存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59832" y="1765401"/>
            <a:ext cx="3024335" cy="6480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肘形接點 15"/>
          <p:cNvCxnSpPr>
            <a:stCxn id="24" idx="1"/>
            <a:endCxn id="13" idx="1"/>
          </p:cNvCxnSpPr>
          <p:nvPr/>
        </p:nvCxnSpPr>
        <p:spPr>
          <a:xfrm rot="10800000" flipH="1">
            <a:off x="2483768" y="2089438"/>
            <a:ext cx="576064" cy="1353105"/>
          </a:xfrm>
          <a:prstGeom prst="bentConnector3">
            <a:avLst>
              <a:gd name="adj1" fmla="val -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483768" y="3257876"/>
            <a:ext cx="42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將資料從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取出並做</a:t>
            </a:r>
            <a:r>
              <a:rPr lang="en-US" altLang="zh-TW" dirty="0" smtClean="0"/>
              <a:t>echo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2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03848" y="2600979"/>
            <a:ext cx="2626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latin typeface="Berlin Sans FB Demi" pitchFamily="34" charset="0"/>
              </a:rPr>
              <a:t>Q</a:t>
            </a:r>
            <a:r>
              <a:rPr lang="zh-TW" altLang="en-US" sz="7200" dirty="0" smtClean="0">
                <a:latin typeface="Berlin Sans FB Demi" pitchFamily="34" charset="0"/>
              </a:rPr>
              <a:t> </a:t>
            </a:r>
            <a:r>
              <a:rPr lang="en-US" altLang="zh-TW" sz="7200" dirty="0" smtClean="0">
                <a:latin typeface="Berlin Sans FB Demi" pitchFamily="34" charset="0"/>
              </a:rPr>
              <a:t>&amp;</a:t>
            </a:r>
            <a:r>
              <a:rPr lang="zh-TW" altLang="en-US" sz="7200" dirty="0" smtClean="0">
                <a:latin typeface="Berlin Sans FB Demi" pitchFamily="34" charset="0"/>
              </a:rPr>
              <a:t> </a:t>
            </a:r>
            <a:r>
              <a:rPr lang="en-US" altLang="zh-TW" sz="7200" dirty="0" smtClean="0">
                <a:latin typeface="Berlin Sans FB Demi" pitchFamily="34" charset="0"/>
              </a:rPr>
              <a:t>A</a:t>
            </a:r>
            <a:endParaRPr lang="zh-TW" altLang="en-US" sz="72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3528" y="2577028"/>
            <a:ext cx="8496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latin typeface="Berlin Sans FB Demi" pitchFamily="34" charset="0"/>
              </a:rPr>
              <a:t>Thank For Listening</a:t>
            </a:r>
            <a:endParaRPr lang="zh-TW" altLang="en-US" sz="72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01752" y="2815403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介紹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59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介紹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memcached</a:t>
            </a:r>
            <a:r>
              <a:rPr lang="en-US" altLang="zh-TW" dirty="0" smtClean="0"/>
              <a:t> </a:t>
            </a:r>
            <a:r>
              <a:rPr lang="zh-TW" altLang="en-US" dirty="0"/>
              <a:t>是一套 </a:t>
            </a:r>
            <a:r>
              <a:rPr lang="zh-TW" altLang="en-US" dirty="0" smtClean="0"/>
              <a:t>分散式</a:t>
            </a:r>
            <a:r>
              <a:rPr lang="zh-TW" altLang="en-US" dirty="0"/>
              <a:t>記憶體快取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</a:t>
            </a:r>
            <a:r>
              <a:rPr lang="zh-TW" altLang="en-US" dirty="0"/>
              <a:t>的長度被限制在 </a:t>
            </a:r>
            <a:r>
              <a:rPr lang="en-US" altLang="zh-TW" dirty="0"/>
              <a:t>250 </a:t>
            </a:r>
            <a:r>
              <a:rPr lang="en-US" altLang="zh-TW" dirty="0" smtClean="0"/>
              <a:t>characters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儲存</a:t>
            </a:r>
            <a:r>
              <a:rPr lang="zh-TW" altLang="en-US" dirty="0"/>
              <a:t>的資料不能超過 </a:t>
            </a:r>
            <a:r>
              <a:rPr lang="en-US" altLang="zh-TW" dirty="0"/>
              <a:t>1 </a:t>
            </a:r>
            <a:r>
              <a:rPr lang="en-US" altLang="zh-TW" dirty="0" smtClean="0"/>
              <a:t>megabyte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介紹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將資料寫入到暫存所以減少資料庫資源消耗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因為使用暫存做讀存取所以加快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</a:t>
            </a:r>
            <a:r>
              <a:rPr lang="zh-TW" altLang="en-US" dirty="0"/>
              <a:t>的速度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5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介紹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是使用暫存記憶體所以儲存的資料是不穩定的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當伺服器重啟或者其他狀況</a:t>
            </a:r>
            <a:r>
              <a:rPr lang="zh-TW" altLang="en-US" smtClean="0"/>
              <a:t>發生都可能造成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資料遺失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所以它並</a:t>
            </a:r>
            <a:r>
              <a:rPr lang="zh-TW" altLang="en-US" dirty="0"/>
              <a:t>不能用來做長久的資料保存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116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301752" y="2815403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安裝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41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6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安裝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開啟終端機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</a:t>
            </a:r>
            <a:r>
              <a:rPr lang="en-US" altLang="zh-TW" dirty="0" err="1" smtClean="0"/>
              <a:t>memcached</a:t>
            </a:r>
            <a:r>
              <a:rPr lang="zh-TW" altLang="en-US" dirty="0" smtClean="0"/>
              <a:t>命令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err="1"/>
              <a:t>sudo</a:t>
            </a:r>
            <a:r>
              <a:rPr lang="en-US" altLang="zh-TW" dirty="0"/>
              <a:t> apt-get install php5-memcached </a:t>
            </a:r>
            <a:r>
              <a:rPr lang="zh-TW" altLang="en-US" dirty="0" smtClean="0"/>
              <a:t>命令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4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err="1"/>
              <a:t>sudo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/apache2 restart </a:t>
            </a:r>
            <a:r>
              <a:rPr lang="zh-TW" altLang="en-US" dirty="0" smtClean="0"/>
              <a:t>命令已重新啟動</a:t>
            </a:r>
            <a:r>
              <a:rPr lang="en-US" altLang="zh-TW" dirty="0" smtClean="0"/>
              <a:t>apache</a:t>
            </a:r>
          </a:p>
          <a:p>
            <a:endParaRPr lang="en-US" altLang="zh-TW" dirty="0"/>
          </a:p>
          <a:p>
            <a:r>
              <a:rPr lang="zh-TW" altLang="en-US" dirty="0" smtClean="0"/>
              <a:t>如果伺服器重新啟動須執行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命令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mamcached</a:t>
            </a:r>
            <a:r>
              <a:rPr lang="en-US" altLang="zh-TW" dirty="0" smtClean="0"/>
              <a:t> 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1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376</TotalTime>
  <Words>401</Words>
  <Application>Microsoft Office PowerPoint</Application>
  <PresentationFormat>如螢幕大小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市鎮</vt:lpstr>
      <vt:lpstr>Memcached</vt:lpstr>
      <vt:lpstr>目錄</vt:lpstr>
      <vt:lpstr>PowerPoint 簡報</vt:lpstr>
      <vt:lpstr>Memcached介紹</vt:lpstr>
      <vt:lpstr>Memcached介紹</vt:lpstr>
      <vt:lpstr>Memcached介紹</vt:lpstr>
      <vt:lpstr>PowerPoint 簡報</vt:lpstr>
      <vt:lpstr>Memcached安裝</vt:lpstr>
      <vt:lpstr>Memcached安裝</vt:lpstr>
      <vt:lpstr>PowerPoint 簡報</vt:lpstr>
      <vt:lpstr>Memcached使用</vt:lpstr>
      <vt:lpstr>Memcached使用</vt:lpstr>
      <vt:lpstr>Memcached常見語法</vt:lpstr>
      <vt:lpstr>Memcached常見語法</vt:lpstr>
      <vt:lpstr>Memcached常見語法</vt:lpstr>
      <vt:lpstr>PowerPoint 簡報</vt:lpstr>
      <vt:lpstr>取得資料</vt:lpstr>
      <vt:lpstr>解析資料</vt:lpstr>
      <vt:lpstr>將資料存入暫存</vt:lpstr>
      <vt:lpstr>將資料取出暫存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</dc:title>
  <dc:creator>Windows 使用者</dc:creator>
  <cp:lastModifiedBy>Windows 使用者</cp:lastModifiedBy>
  <cp:revision>17</cp:revision>
  <dcterms:created xsi:type="dcterms:W3CDTF">2016-08-18T02:43:01Z</dcterms:created>
  <dcterms:modified xsi:type="dcterms:W3CDTF">2016-08-18T08:59:53Z</dcterms:modified>
</cp:coreProperties>
</file>