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317" r:id="rId5"/>
    <p:sldId id="264" r:id="rId6"/>
    <p:sldId id="318" r:id="rId7"/>
    <p:sldId id="319" r:id="rId8"/>
    <p:sldId id="266" r:id="rId9"/>
    <p:sldId id="267" r:id="rId10"/>
    <p:sldId id="268" r:id="rId11"/>
    <p:sldId id="269" r:id="rId12"/>
    <p:sldId id="272" r:id="rId13"/>
    <p:sldId id="274" r:id="rId14"/>
    <p:sldId id="275" r:id="rId15"/>
    <p:sldId id="278" r:id="rId16"/>
    <p:sldId id="279" r:id="rId17"/>
    <p:sldId id="281" r:id="rId18"/>
    <p:sldId id="282" r:id="rId19"/>
    <p:sldId id="283" r:id="rId20"/>
    <p:sldId id="303" r:id="rId21"/>
    <p:sldId id="304" r:id="rId22"/>
    <p:sldId id="305" r:id="rId23"/>
    <p:sldId id="315" r:id="rId24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42" autoAdjust="0"/>
  </p:normalViewPr>
  <p:slideViewPr>
    <p:cSldViewPr>
      <p:cViewPr varScale="1">
        <p:scale>
          <a:sx n="176" d="100"/>
          <a:sy n="176" d="100"/>
        </p:scale>
        <p:origin x="162" y="3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 err="1">
                <a:solidFill>
                  <a:srgbClr val="FFFFFF"/>
                </a:solidFill>
              </a:rPr>
              <a:t>Introduction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lang="es-ES" sz="4000" spc="-5" dirty="0" err="1">
                <a:solidFill>
                  <a:srgbClr val="FFFFFF"/>
                </a:solidFill>
              </a:rPr>
              <a:t>to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Docker</a:t>
            </a:r>
            <a:endParaRPr sz="400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2804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 Not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Basic Docker Commands 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15393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Commands  Dockerfiles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829</Words>
  <Application>Microsoft Office PowerPoint</Application>
  <PresentationFormat>On-screen Show (16:9)</PresentationFormat>
  <Paragraphs>210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Introduction to Docker</vt:lpstr>
      <vt:lpstr>Agenda</vt:lpstr>
      <vt:lpstr>PowerPoint Presentation</vt:lpstr>
      <vt:lpstr>Lightweight, open, secure platform Simplify building, shipping, running apps</vt:lpstr>
      <vt:lpstr>What is a container?</vt:lpstr>
      <vt:lpstr>The Role of Images and Containers</vt:lpstr>
      <vt:lpstr>Docker Containers Versus Virtual Machines</vt:lpstr>
      <vt:lpstr>Using Docker: Build, Ship, Run Workflow</vt:lpstr>
      <vt:lpstr>Some Docker vocabulary</vt:lpstr>
      <vt:lpstr>Basic Docker Commands</vt:lpstr>
      <vt:lpstr>Dockerfile – Linux Example</vt:lpstr>
      <vt:lpstr>PowerPoint Presentation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 Presentation</vt:lpstr>
      <vt:lpstr>Docker Compose: Multi Container Applications</vt:lpstr>
      <vt:lpstr>Docker Compose: Multi Container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Aleksandrs Grisanovs</cp:lastModifiedBy>
  <cp:revision>49</cp:revision>
  <dcterms:created xsi:type="dcterms:W3CDTF">2017-11-26T12:06:21Z</dcterms:created>
  <dcterms:modified xsi:type="dcterms:W3CDTF">2021-06-08T12:25:52Z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