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86055-D2F1-46C3-83FD-A327EBDDB0A8}" type="datetimeFigureOut">
              <a:rPr lang="de-DE" smtClean="0"/>
              <a:t>07.01.2021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8E6FF-8BA3-4ECB-B874-AFF413E16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01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75EF3-6398-445D-BD41-1F42EA82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A327F2-751D-4A60-833D-B8B5F6DA7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2DBAD-3163-4089-B53A-24ECDA98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68C0-E631-4FA5-B66C-A6893089A72C}" type="datetime1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808CF-84B5-47CD-BA53-8A06ADE9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D59BA-9D32-435A-96CC-2BD6F052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30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CB110-0F06-4C01-A968-275BA811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81BDAC-6509-4162-B5B5-12AC6458F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E3113-2ADB-4D7E-94AE-FCAB536A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FED5-F5BC-4C21-B00D-107757BCB1D5}" type="datetime1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0AA7-92CE-4469-A0DB-E76F5B7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6B409-1F57-4819-8647-7CC73D64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7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67D073-AFB1-446D-8EC3-DABA77439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66FAC-19F8-4688-A82B-C6A0D423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C17D4-CA1C-45E6-BDC5-4972222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80D4-FC22-469B-B760-6A7940AA3138}" type="datetime1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DE70-9E77-4DD6-A8E4-4F3CC70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55056-7755-4D11-9372-394A40AB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1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9A3C8-19FE-435C-94C1-B08040E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367B2-0D53-4D35-9087-71FB8409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2575B-3F73-4B05-8C8C-29BD93AC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EB0D-30DD-4E89-8B0D-65B7028FC562}" type="datetime1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3429A-567F-4D20-911A-C327445B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65319-F4DB-4AC1-9C3B-8C433247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9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9BDC8-5B27-4206-A49B-5C3A9D66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8DBC7-8D0A-4F85-92B0-A193512B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18CB3-6488-45EE-98A4-04D627CA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BF28-F29F-47B0-8445-64F25E1B2731}" type="datetime1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4466DA-04D4-42DC-BD4C-BDD8DE42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B96F4-8DC3-4A35-99E9-16D51B3A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99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F8B7A-A575-42BD-A62B-94BB0429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FAA9B-26A3-43CB-8D3F-9B2A5807F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E7E5F9-F49C-4DAE-A940-4CCCCF78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19090-FB86-441B-9F65-7F8DED07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8FCB-2F3D-4195-89D6-401F7605A609}" type="datetime1">
              <a:rPr lang="de-DE" smtClean="0"/>
              <a:t>07.01.2021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D20288-1321-4F60-B2DE-626ABC26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DF0D09-96F0-49CE-AD50-1B65EAD1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6C527-CD4D-4771-94D9-208F491D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577F3-B96F-4FE9-A5DA-8B3F3C6A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1D953-19E8-4779-AE83-D0744487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D37294-36E9-4047-8EAA-D1BA91AC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AD081A-1A1B-4BB5-B139-8733FA53E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0E730C-6AA2-41F6-B6CD-7096F54E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4B83-3C3F-4E43-9685-CE4AC483A9CE}" type="datetime1">
              <a:rPr lang="de-DE" smtClean="0"/>
              <a:t>07.01.2021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CAB903-CA97-4284-9AD4-169035DA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9029C6-C574-49D2-A6F4-11332F5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8D39B-5FE0-4230-A060-957221B4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86782-E7ED-4000-9250-1D25B233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75DA-8D38-4A58-A54F-1168D09756FD}" type="datetime1">
              <a:rPr lang="de-DE" smtClean="0"/>
              <a:t>07.01.2021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17A13-7E7C-4711-83B0-F98D0F9A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DD00A5-4B10-4588-BE52-57B7B112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1AEBE0-E366-41C9-B00B-07A48A4A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F57F-AE76-4C94-AABC-F8C3359A6250}" type="datetime1">
              <a:rPr lang="de-DE" smtClean="0"/>
              <a:t>07.01.2021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3A3F7F-D3E8-428D-B0E5-34931216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F89A13-ADAE-4007-9DBB-38770211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1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AAB89-DC0F-44FA-8C9E-825BD22B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EC294-F9F2-4382-8C5C-EBE2C563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D30F31-6297-4202-BAA1-AACB0F2A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E98883-9744-4A8D-8397-1359B75F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B541-E7EC-488F-97C5-20BBF6BE4B06}" type="datetime1">
              <a:rPr lang="de-DE" smtClean="0"/>
              <a:t>07.01.2021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51530-100B-4510-B32A-D945278C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E3441-1001-42E3-8150-AD59B31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4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B9C20-E09F-4493-AAD0-C5158AC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DA842-AD30-4004-96A6-569CDCB50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BF88-C033-45B8-AD82-B98DD4BB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2CF617-A55C-41C2-A9D9-4898E08F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342-1575-4CB6-868D-A21133827D71}" type="datetime1">
              <a:rPr lang="de-DE" smtClean="0"/>
              <a:t>07.01.2021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18011-ECA1-41DC-9E32-9D03FCC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305CB8-6A90-48C1-85DE-083564E6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3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5647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think-cell Folie" r:id="rId16" imgW="526" imgH="526" progId="TCLayout.ActiveDocument.1">
                  <p:embed/>
                </p:oleObj>
              </mc:Choice>
              <mc:Fallback>
                <p:oleObj name="think-cell Folie" r:id="rId16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4400" b="0" i="0" baseline="0" dirty="0">
              <a:latin typeface="Consolas" panose="020B0609020204030204" pitchFamily="49" charset="0"/>
              <a:ea typeface="+mj-ea"/>
              <a:cs typeface="+mj-cs"/>
              <a:sym typeface="Consolas" panose="020B0609020204030204" pitchFamily="49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761448-5960-4456-BC34-1E096CC5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3C0FD-B7F8-44EA-87A2-71E0C6CF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1DA2D-CED1-45C6-A86C-09ECD35D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7B76-F97A-42BE-B66C-1432418DB8F2}" type="datetime1">
              <a:rPr lang="de-DE" smtClean="0"/>
              <a:t>07.01.2021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54FAE-2AB4-4F88-8C0B-7C4DBC62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3F9A6-CC12-462F-A973-AE553357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B0DD-921F-4660-AF56-C53E8C459D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2560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3769830" y="1825625"/>
            <a:ext cx="3498823" cy="4351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rtlCol="0" anchor="t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tx1">
                    <a:lumMod val="100000"/>
                  </a:schemeClr>
                </a:solidFill>
              </a:rPr>
              <a:t>Complication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Situation-Complication-Solution</a:t>
            </a:r>
            <a:endParaRPr lang="en-US" dirty="0"/>
          </a:p>
        </p:txBody>
      </p:sp>
      <p:sp>
        <p:nvSpPr>
          <p:cNvPr id="6" name="Richtungspfeil 5"/>
          <p:cNvSpPr/>
          <p:nvPr/>
        </p:nvSpPr>
        <p:spPr>
          <a:xfrm>
            <a:off x="838200" y="1825625"/>
            <a:ext cx="3169853" cy="4351338"/>
          </a:xfrm>
          <a:prstGeom prst="homePlate">
            <a:avLst>
              <a:gd name="adj" fmla="val 2233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tx1">
                    <a:lumMod val="100000"/>
                  </a:schemeClr>
                </a:solidFill>
              </a:rPr>
              <a:t>Situation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44808" y="1825625"/>
            <a:ext cx="3808994" cy="43513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1154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think-cell Folie" r:id="rId5" imgW="526" imgH="526" progId="TCLayout.ActiveDocument.1">
                  <p:embed/>
                </p:oleObj>
              </mc:Choice>
              <mc:Fallback>
                <p:oleObj name="think-cell Folie" r:id="rId5" imgW="526" imgH="52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onsolas" panose="020B0609020204030204" pitchFamily="49" charset="0"/>
              <a:ea typeface="+mj-ea"/>
              <a:cs typeface="+mj-cs"/>
              <a:sym typeface="Consolas" panose="020B0609020204030204" pitchFamily="49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Arrows/Chevrons with text</a:t>
            </a:r>
            <a:endParaRPr lang="en-US" dirty="0"/>
          </a:p>
        </p:txBody>
      </p:sp>
      <p:sp>
        <p:nvSpPr>
          <p:cNvPr id="6" name="Richtungspfeil 5"/>
          <p:cNvSpPr/>
          <p:nvPr/>
        </p:nvSpPr>
        <p:spPr>
          <a:xfrm>
            <a:off x="838200" y="1825625"/>
            <a:ext cx="2973703" cy="977998"/>
          </a:xfrm>
          <a:prstGeom prst="homePlate">
            <a:avLst>
              <a:gd name="adj" fmla="val 1776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b="1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23461" y="1825625"/>
            <a:ext cx="7430339" cy="97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838200" y="2938560"/>
            <a:ext cx="2973703" cy="977998"/>
          </a:xfrm>
          <a:prstGeom prst="homePlate">
            <a:avLst>
              <a:gd name="adj" fmla="val 1776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b="1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923461" y="2938560"/>
            <a:ext cx="7430339" cy="97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Richtungspfeil 10"/>
          <p:cNvSpPr/>
          <p:nvPr/>
        </p:nvSpPr>
        <p:spPr>
          <a:xfrm>
            <a:off x="838200" y="4051495"/>
            <a:ext cx="2973703" cy="977998"/>
          </a:xfrm>
          <a:prstGeom prst="homePlate">
            <a:avLst>
              <a:gd name="adj" fmla="val 1776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b="1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b="1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923461" y="4051495"/>
            <a:ext cx="7430339" cy="97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3021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think-cell Folie" r:id="rId5" imgW="526" imgH="526" progId="TCLayout.ActiveDocument.1">
                  <p:embed/>
                </p:oleObj>
              </mc:Choice>
              <mc:Fallback>
                <p:oleObj name="think-cell Folie" r:id="rId5" imgW="526" imgH="526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onsolas" panose="020B0609020204030204" pitchFamily="49" charset="0"/>
              <a:ea typeface="+mj-ea"/>
              <a:cs typeface="+mj-cs"/>
              <a:sym typeface="Consolas" panose="020B0609020204030204" pitchFamily="49" charset="0"/>
            </a:endParaRPr>
          </a:p>
        </p:txBody>
      </p:sp>
      <p:sp>
        <p:nvSpPr>
          <p:cNvPr id="13" name="Richtungspfeil 12"/>
          <p:cNvSpPr/>
          <p:nvPr/>
        </p:nvSpPr>
        <p:spPr>
          <a:xfrm flipH="1">
            <a:off x="1591473" y="2286860"/>
            <a:ext cx="1490432" cy="3525823"/>
          </a:xfrm>
          <a:prstGeom prst="homePlate">
            <a:avLst>
              <a:gd name="adj" fmla="val 369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main goals boxes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356830" y="2421797"/>
            <a:ext cx="8996970" cy="97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56830" y="3534732"/>
            <a:ext cx="8996970" cy="97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56830" y="4647667"/>
            <a:ext cx="8996970" cy="97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100000"/>
                  </a:schemeClr>
                </a:solidFill>
              </a:rPr>
              <a:t>abc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838200" y="3457627"/>
            <a:ext cx="1184289" cy="11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Goals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1901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think-cell Folie" r:id="rId5" imgW="526" imgH="526" progId="TCLayout.ActiveDocument.1">
                  <p:embed/>
                </p:oleObj>
              </mc:Choice>
              <mc:Fallback>
                <p:oleObj name="think-cell Foli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onsolas" panose="020B0609020204030204" pitchFamily="49" charset="0"/>
              <a:ea typeface="+mj-ea"/>
              <a:cs typeface="+mj-cs"/>
              <a:sym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with 5 steps</a:t>
            </a:r>
            <a:endParaRPr lang="en-US" dirty="0"/>
          </a:p>
        </p:txBody>
      </p:sp>
      <p:sp>
        <p:nvSpPr>
          <p:cNvPr id="3" name="Richtungspfeil 2"/>
          <p:cNvSpPr/>
          <p:nvPr/>
        </p:nvSpPr>
        <p:spPr>
          <a:xfrm>
            <a:off x="838200" y="1690688"/>
            <a:ext cx="2045520" cy="624370"/>
          </a:xfrm>
          <a:prstGeom prst="homePlate">
            <a:avLst>
              <a:gd name="adj" fmla="val 1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Step 1</a:t>
            </a:r>
            <a:endParaRPr lang="en-US" sz="1600" b="1" dirty="0"/>
          </a:p>
        </p:txBody>
      </p:sp>
      <p:sp>
        <p:nvSpPr>
          <p:cNvPr id="4" name="Chevron 3"/>
          <p:cNvSpPr/>
          <p:nvPr/>
        </p:nvSpPr>
        <p:spPr>
          <a:xfrm>
            <a:off x="2955720" y="1690688"/>
            <a:ext cx="2045520" cy="624370"/>
          </a:xfrm>
          <a:prstGeom prst="chevron">
            <a:avLst>
              <a:gd name="adj" fmla="val 1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Step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5" name="Chevron 4"/>
          <p:cNvSpPr/>
          <p:nvPr/>
        </p:nvSpPr>
        <p:spPr>
          <a:xfrm>
            <a:off x="5073240" y="1690688"/>
            <a:ext cx="2045520" cy="624370"/>
          </a:xfrm>
          <a:prstGeom prst="chevron">
            <a:avLst>
              <a:gd name="adj" fmla="val 1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Step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6" name="Chevron 5"/>
          <p:cNvSpPr/>
          <p:nvPr/>
        </p:nvSpPr>
        <p:spPr>
          <a:xfrm>
            <a:off x="7190760" y="1690688"/>
            <a:ext cx="2045520" cy="624370"/>
          </a:xfrm>
          <a:prstGeom prst="chevron">
            <a:avLst>
              <a:gd name="adj" fmla="val 1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Step </a:t>
            </a:r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9" name="Chevron 8"/>
          <p:cNvSpPr/>
          <p:nvPr/>
        </p:nvSpPr>
        <p:spPr>
          <a:xfrm>
            <a:off x="9308280" y="1690688"/>
            <a:ext cx="2045520" cy="624370"/>
          </a:xfrm>
          <a:prstGeom prst="chevron">
            <a:avLst>
              <a:gd name="adj" fmla="val 1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Step </a:t>
            </a:r>
            <a:r>
              <a:rPr lang="en-US" sz="1600" b="1" dirty="0" smtClean="0"/>
              <a:t>5</a:t>
            </a:r>
            <a:endParaRPr lang="en-US" sz="1600" b="1" dirty="0"/>
          </a:p>
        </p:txBody>
      </p:sp>
      <p:sp>
        <p:nvSpPr>
          <p:cNvPr id="10" name="Rechteck 9"/>
          <p:cNvSpPr/>
          <p:nvPr/>
        </p:nvSpPr>
        <p:spPr>
          <a:xfrm>
            <a:off x="838200" y="2391881"/>
            <a:ext cx="1949310" cy="232110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955720" y="2391881"/>
            <a:ext cx="1949310" cy="232110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073240" y="2391881"/>
            <a:ext cx="1949310" cy="232110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90760" y="2391881"/>
            <a:ext cx="1949310" cy="232110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308280" y="2391881"/>
            <a:ext cx="1949310" cy="2321106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3228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think-cell Folie" r:id="rId5" imgW="526" imgH="526" progId="TCLayout.ActiveDocument.1">
                  <p:embed/>
                </p:oleObj>
              </mc:Choice>
              <mc:Fallback>
                <p:oleObj name="think-cell Foli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onsolas" panose="020B0609020204030204" pitchFamily="49" charset="0"/>
              <a:ea typeface="+mj-ea"/>
              <a:cs typeface="+mj-cs"/>
              <a:sym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full page boxes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38200" y="1819590"/>
            <a:ext cx="5149800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Title 1</a:t>
            </a:r>
            <a:endParaRPr lang="en-US" sz="1600" b="1" dirty="0"/>
          </a:p>
        </p:txBody>
      </p:sp>
      <p:sp>
        <p:nvSpPr>
          <p:cNvPr id="4" name="Rechteck 3"/>
          <p:cNvSpPr/>
          <p:nvPr/>
        </p:nvSpPr>
        <p:spPr>
          <a:xfrm>
            <a:off x="6204000" y="1819590"/>
            <a:ext cx="5149800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Title 2</a:t>
            </a:r>
            <a:endParaRPr lang="en-US" sz="1600" b="1" dirty="0"/>
          </a:p>
        </p:txBody>
      </p:sp>
      <p:sp>
        <p:nvSpPr>
          <p:cNvPr id="5" name="Rechteck 4"/>
          <p:cNvSpPr/>
          <p:nvPr/>
        </p:nvSpPr>
        <p:spPr>
          <a:xfrm>
            <a:off x="838200" y="2520782"/>
            <a:ext cx="5149800" cy="383570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204000" y="2520782"/>
            <a:ext cx="5149800" cy="383570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8228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think-cell Folie" r:id="rId5" imgW="526" imgH="526" progId="TCLayout.ActiveDocument.1">
                  <p:embed/>
                </p:oleObj>
              </mc:Choice>
              <mc:Fallback>
                <p:oleObj name="think-cell Folie" r:id="rId5" imgW="526" imgH="526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4400" dirty="0">
              <a:latin typeface="Consolas" panose="020B0609020204030204" pitchFamily="49" charset="0"/>
              <a:ea typeface="+mj-ea"/>
              <a:cs typeface="+mj-cs"/>
              <a:sym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full page boxes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38200" y="1819590"/>
            <a:ext cx="3361201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Title 1</a:t>
            </a:r>
            <a:endParaRPr lang="en-US" sz="1600" b="1" dirty="0"/>
          </a:p>
        </p:txBody>
      </p:sp>
      <p:sp>
        <p:nvSpPr>
          <p:cNvPr id="4" name="Rechteck 3"/>
          <p:cNvSpPr/>
          <p:nvPr/>
        </p:nvSpPr>
        <p:spPr>
          <a:xfrm>
            <a:off x="4415401" y="1819590"/>
            <a:ext cx="3361201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Title 2</a:t>
            </a:r>
            <a:endParaRPr lang="en-US" sz="1600" b="1" dirty="0"/>
          </a:p>
        </p:txBody>
      </p:sp>
      <p:sp>
        <p:nvSpPr>
          <p:cNvPr id="5" name="Rechteck 4"/>
          <p:cNvSpPr/>
          <p:nvPr/>
        </p:nvSpPr>
        <p:spPr>
          <a:xfrm>
            <a:off x="838200" y="2520782"/>
            <a:ext cx="3361201" cy="383570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15401" y="2520782"/>
            <a:ext cx="3361201" cy="383570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992602" y="1819590"/>
            <a:ext cx="3361201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Title 3</a:t>
            </a:r>
            <a:endParaRPr lang="en-US" sz="1600" b="1" dirty="0"/>
          </a:p>
        </p:txBody>
      </p:sp>
      <p:sp>
        <p:nvSpPr>
          <p:cNvPr id="11" name="Rechteck 10"/>
          <p:cNvSpPr/>
          <p:nvPr/>
        </p:nvSpPr>
        <p:spPr>
          <a:xfrm>
            <a:off x="7992602" y="2520782"/>
            <a:ext cx="3361201" cy="3835707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100000"/>
                  </a:schemeClr>
                </a:solidFill>
              </a:rPr>
              <a:t>Text</a:t>
            </a: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3839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Shape-Table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2191677" y="1819590"/>
            <a:ext cx="2862041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Column 1</a:t>
            </a:r>
            <a:endParaRPr lang="en-US" sz="1600" b="1" dirty="0"/>
          </a:p>
        </p:txBody>
      </p:sp>
      <p:sp>
        <p:nvSpPr>
          <p:cNvPr id="4" name="Rechteck 3"/>
          <p:cNvSpPr/>
          <p:nvPr/>
        </p:nvSpPr>
        <p:spPr>
          <a:xfrm>
            <a:off x="5341718" y="1819590"/>
            <a:ext cx="2862041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Column</a:t>
            </a:r>
            <a:r>
              <a:rPr lang="en-US" sz="1600" b="1" dirty="0" smtClean="0"/>
              <a:t> 2</a:t>
            </a:r>
            <a:endParaRPr lang="en-US" sz="1600" b="1" dirty="0"/>
          </a:p>
        </p:txBody>
      </p:sp>
      <p:sp>
        <p:nvSpPr>
          <p:cNvPr id="5" name="Rechteck 4"/>
          <p:cNvSpPr/>
          <p:nvPr/>
        </p:nvSpPr>
        <p:spPr>
          <a:xfrm>
            <a:off x="2191677" y="2443960"/>
            <a:ext cx="2862041" cy="3912529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41718" y="2443960"/>
            <a:ext cx="2862041" cy="3912529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491759" y="1819590"/>
            <a:ext cx="2862041" cy="62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Column</a:t>
            </a:r>
            <a:r>
              <a:rPr lang="en-US" sz="1600" b="1" dirty="0" smtClean="0"/>
              <a:t> 3</a:t>
            </a:r>
            <a:endParaRPr lang="en-US" sz="1600" b="1" dirty="0"/>
          </a:p>
        </p:txBody>
      </p:sp>
      <p:sp>
        <p:nvSpPr>
          <p:cNvPr id="8" name="Rechteck 7"/>
          <p:cNvSpPr/>
          <p:nvPr/>
        </p:nvSpPr>
        <p:spPr>
          <a:xfrm>
            <a:off x="8491759" y="2443960"/>
            <a:ext cx="2862041" cy="3912529"/>
          </a:xfrm>
          <a:prstGeom prst="rect">
            <a:avLst/>
          </a:prstGeom>
          <a:solidFill>
            <a:schemeClr val="bg2">
              <a:lumMod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38201" y="2705792"/>
            <a:ext cx="1123530" cy="104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Row 1</a:t>
            </a:r>
            <a:endParaRPr lang="en-US" sz="1600" b="1" dirty="0"/>
          </a:p>
        </p:txBody>
      </p:sp>
      <p:sp>
        <p:nvSpPr>
          <p:cNvPr id="11" name="Rechteck 10"/>
          <p:cNvSpPr/>
          <p:nvPr/>
        </p:nvSpPr>
        <p:spPr>
          <a:xfrm>
            <a:off x="838201" y="3962219"/>
            <a:ext cx="1123530" cy="104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Row 1</a:t>
            </a:r>
            <a:endParaRPr lang="en-US" sz="1600" b="1" dirty="0"/>
          </a:p>
        </p:txBody>
      </p:sp>
      <p:sp>
        <p:nvSpPr>
          <p:cNvPr id="12" name="Rechteck 11"/>
          <p:cNvSpPr/>
          <p:nvPr/>
        </p:nvSpPr>
        <p:spPr>
          <a:xfrm>
            <a:off x="838201" y="5218646"/>
            <a:ext cx="1123530" cy="104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Row 1</a:t>
            </a:r>
            <a:endParaRPr lang="en-US" sz="1600" b="1" dirty="0"/>
          </a:p>
        </p:txBody>
      </p:sp>
      <p:sp>
        <p:nvSpPr>
          <p:cNvPr id="13" name="Rechteck 12"/>
          <p:cNvSpPr/>
          <p:nvPr/>
        </p:nvSpPr>
        <p:spPr>
          <a:xfrm>
            <a:off x="1961730" y="2705792"/>
            <a:ext cx="9514593" cy="1040427"/>
          </a:xfrm>
          <a:prstGeom prst="rect">
            <a:avLst/>
          </a:prstGeom>
          <a:solidFill>
            <a:schemeClr val="bg1">
              <a:lumMod val="10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961730" y="3962219"/>
            <a:ext cx="9514593" cy="1040427"/>
          </a:xfrm>
          <a:prstGeom prst="rect">
            <a:avLst/>
          </a:prstGeom>
          <a:solidFill>
            <a:schemeClr val="bg1">
              <a:lumMod val="10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961730" y="5218646"/>
            <a:ext cx="9514593" cy="1040427"/>
          </a:xfrm>
          <a:prstGeom prst="rect">
            <a:avLst/>
          </a:prstGeom>
          <a:solidFill>
            <a:schemeClr val="bg1">
              <a:lumMod val="10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91676" y="2705791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5341717" y="2705791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8491758" y="2705791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2191676" y="3962218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5341717" y="3962218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491758" y="3962218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2191676" y="5218645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5341717" y="5218645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8491758" y="5218645"/>
            <a:ext cx="2862042" cy="10404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abc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27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q5FwttXx_P.LBZYTb.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0nn5O75i5Qii9790NP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0nn5O75i5Qii9790NPD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Hsq8uy_zlSHSNSiK_9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RJIdBxu8pLRVC6wALX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ro3..hX1AGAmC_jb7r6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ngelog.potx" id="{DF1DAFA0-04C0-4CB8-AFF7-B7C43A90C17F}" vid="{77635BAB-0E73-4E19-9CEC-CDFAB68C2A6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Changelog</Template>
  <TotalTime>0</TotalTime>
  <Words>88</Words>
  <Application>Microsoft Office PowerPoint</Application>
  <PresentationFormat>Breitbild</PresentationFormat>
  <Paragraphs>58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Verdana</vt:lpstr>
      <vt:lpstr>Office</vt:lpstr>
      <vt:lpstr>think-cell Folie</vt:lpstr>
      <vt:lpstr>Situation-Complication-Solution</vt:lpstr>
      <vt:lpstr>Arrows/Chevrons with text</vt:lpstr>
      <vt:lpstr>3 main goals boxes</vt:lpstr>
      <vt:lpstr>Process with 5 steps</vt:lpstr>
      <vt:lpstr>2 full page boxes</vt:lpstr>
      <vt:lpstr>3 full page boxes</vt:lpstr>
      <vt:lpstr>Shape-Table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BKT v2.7.1</dc:title>
  <dc:creator>Florian Stallmann</dc:creator>
  <cp:lastModifiedBy>Stallmann, Florian</cp:lastModifiedBy>
  <cp:revision>63</cp:revision>
  <dcterms:created xsi:type="dcterms:W3CDTF">2020-07-23T18:32:20Z</dcterms:created>
  <dcterms:modified xsi:type="dcterms:W3CDTF">2021-01-07T12:41:30Z</dcterms:modified>
</cp:coreProperties>
</file>