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256" r:id="rId2"/>
    <p:sldId id="294" r:id="rId3"/>
    <p:sldId id="295" r:id="rId4"/>
    <p:sldId id="352" r:id="rId5"/>
    <p:sldId id="355" r:id="rId6"/>
    <p:sldId id="353" r:id="rId7"/>
    <p:sldId id="354" r:id="rId8"/>
    <p:sldId id="308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微软雅黑" panose="020B0503020204020204" pitchFamily="34" charset="-122"/>
      <p:regular r:id="rId15"/>
      <p:bold r:id="rId16"/>
    </p:embeddedFont>
    <p:embeddedFont>
      <p:font typeface="方正正中黑简体" panose="02010600030101010101" charset="-122"/>
      <p:regular r:id="rId17"/>
    </p:embeddedFont>
    <p:embeddedFont>
      <p:font typeface="华文细黑" panose="02010600040101010101" pitchFamily="2" charset="-122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05"/>
    <a:srgbClr val="8BCD43"/>
    <a:srgbClr val="9CD45E"/>
    <a:srgbClr val="97D256"/>
    <a:srgbClr val="4B731F"/>
    <a:srgbClr val="588725"/>
    <a:srgbClr val="619428"/>
    <a:srgbClr val="76B531"/>
    <a:srgbClr val="A6D86E"/>
    <a:srgbClr val="2C9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73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09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0BC3B-932F-4304-9FC7-49073098DBC3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CA8BF-9CBE-44E1-AFF6-CE275E5241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15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313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0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6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79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68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1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45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67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310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87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83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35518-7772-4686-BD5D-2FEE0711FA1D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FE078-DB24-4AF0-B804-EC003AEE07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8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3347864" y="1848257"/>
            <a:ext cx="898708" cy="180361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3528" y="2242232"/>
            <a:ext cx="85872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+mn-ea"/>
              </a:rPr>
              <a:t>Struts2 </a:t>
            </a:r>
            <a:r>
              <a:rPr lang="zh-CN" altLang="en-US" sz="60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6000" b="1" dirty="0" smtClean="0">
                <a:solidFill>
                  <a:schemeClr val="bg1"/>
                </a:solidFill>
                <a:latin typeface="+mn-ea"/>
              </a:rPr>
              <a:t>· </a:t>
            </a:r>
            <a:r>
              <a:rPr lang="zh-CN" altLang="en-US" sz="6000" b="1" dirty="0" smtClean="0">
                <a:solidFill>
                  <a:schemeClr val="bg1"/>
                </a:solidFill>
                <a:latin typeface="+mn-ea"/>
              </a:rPr>
              <a:t>教学</a:t>
            </a:r>
            <a:r>
              <a:rPr lang="zh-CN" altLang="en-US" sz="6000" b="1" dirty="0" smtClean="0">
                <a:solidFill>
                  <a:schemeClr val="bg1"/>
                </a:solidFill>
                <a:latin typeface="+mn-ea"/>
              </a:rPr>
              <a:t>内容探索</a:t>
            </a:r>
            <a:endParaRPr lang="zh-CN" altLang="en-US" sz="6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730" y="-308570"/>
            <a:ext cx="34671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1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64580" y="93861"/>
            <a:ext cx="1977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课程内容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" y="122362"/>
            <a:ext cx="179388" cy="380902"/>
          </a:xfrm>
          <a:prstGeom prst="rect">
            <a:avLst/>
          </a:prstGeom>
          <a:solidFill>
            <a:srgbClr val="B6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475656" y="987574"/>
            <a:ext cx="5135626" cy="356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171450" indent="-17145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Struts2</a:t>
            </a:r>
            <a:r>
              <a:rPr lang="zh-CN" altLang="en-US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环境配置</a:t>
            </a:r>
          </a:p>
          <a:p>
            <a:pPr marL="171450" indent="-17145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Struts2</a:t>
            </a:r>
            <a:r>
              <a:rPr lang="zh-CN" altLang="en-US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sz="1100" b="1" dirty="0" err="1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ServletAPI</a:t>
            </a:r>
            <a:endParaRPr lang="en-US" altLang="zh-CN" sz="1100" b="1" dirty="0">
              <a:solidFill>
                <a:srgbClr val="B60005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Struts2</a:t>
            </a:r>
            <a:r>
              <a:rPr lang="zh-CN" altLang="en-US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通配符映射</a:t>
            </a:r>
            <a:r>
              <a:rPr lang="en-US" altLang="zh-CN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动态方法调用</a:t>
            </a:r>
          </a:p>
          <a:p>
            <a:pPr marL="171450" indent="-17145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Struts2OGNL</a:t>
            </a:r>
            <a:r>
              <a:rPr lang="zh-CN" altLang="en-US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  <a:p>
            <a:pPr marL="171450" indent="-17145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Struts2</a:t>
            </a:r>
            <a:r>
              <a:rPr lang="zh-CN" altLang="en-US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</a:p>
          <a:p>
            <a:pPr marL="171450" indent="-17145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Struts2</a:t>
            </a:r>
            <a:r>
              <a:rPr lang="zh-CN" altLang="en-US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标签库</a:t>
            </a:r>
            <a:r>
              <a:rPr lang="en-US" altLang="zh-CN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  <a:p>
            <a:pPr marL="171450" indent="-17145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Struts2</a:t>
            </a:r>
            <a:r>
              <a:rPr lang="zh-CN" altLang="en-US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拦截器初识</a:t>
            </a:r>
          </a:p>
          <a:p>
            <a:pPr marL="171450" indent="-17145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Struts2</a:t>
            </a:r>
            <a:r>
              <a:rPr lang="zh-CN" altLang="en-US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</a:p>
          <a:p>
            <a:pPr marL="171450" indent="-17145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Struts2</a:t>
            </a:r>
            <a:r>
              <a:rPr lang="zh-CN" altLang="en-US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资源国际化</a:t>
            </a:r>
          </a:p>
          <a:p>
            <a:pPr marL="171450" indent="-17145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Struts2</a:t>
            </a:r>
            <a:r>
              <a:rPr lang="zh-CN" altLang="en-US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声明式验证</a:t>
            </a:r>
          </a:p>
          <a:p>
            <a:pPr marL="171450" indent="-17145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Struts2</a:t>
            </a:r>
            <a:r>
              <a:rPr lang="zh-CN" altLang="en-US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自定义验证器</a:t>
            </a:r>
          </a:p>
          <a:p>
            <a:pPr marL="171450" indent="-17145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Struts2</a:t>
            </a:r>
            <a:r>
              <a:rPr lang="zh-CN" altLang="en-US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文件上传下载</a:t>
            </a:r>
          </a:p>
          <a:p>
            <a:pPr marL="171450" indent="-17145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Struts2</a:t>
            </a:r>
            <a:r>
              <a:rPr lang="zh-CN" altLang="en-US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表单重复提交</a:t>
            </a:r>
          </a:p>
          <a:p>
            <a:pPr marL="171450" indent="-17145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Struts2</a:t>
            </a:r>
            <a:r>
              <a:rPr lang="zh-CN" altLang="en-US" sz="1100" b="1" dirty="0">
                <a:solidFill>
                  <a:srgbClr val="B60005"/>
                </a:solidFill>
                <a:latin typeface="微软雅黑" pitchFamily="34" charset="-122"/>
                <a:ea typeface="微软雅黑" pitchFamily="34" charset="-122"/>
              </a:rPr>
              <a:t>自定义拦截器</a:t>
            </a:r>
          </a:p>
        </p:txBody>
      </p:sp>
    </p:spTree>
    <p:extLst>
      <p:ext uri="{BB962C8B-B14F-4D97-AF65-F5344CB8AC3E}">
        <p14:creationId xmlns:p14="http://schemas.microsoft.com/office/powerpoint/2010/main" val="29317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792212" y="381893"/>
            <a:ext cx="6084044" cy="461665"/>
            <a:chOff x="504180" y="381893"/>
            <a:chExt cx="6084044" cy="461665"/>
          </a:xfrm>
        </p:grpSpPr>
        <p:sp>
          <p:nvSpPr>
            <p:cNvPr id="22" name="矩形 21"/>
            <p:cNvSpPr/>
            <p:nvPr/>
          </p:nvSpPr>
          <p:spPr>
            <a:xfrm>
              <a:off x="504180" y="381893"/>
              <a:ext cx="179388" cy="454025"/>
            </a:xfrm>
            <a:prstGeom prst="rect">
              <a:avLst/>
            </a:prstGeom>
            <a:solidFill>
              <a:srgbClr val="B6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83568" y="381893"/>
              <a:ext cx="59046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Struts2 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MVC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12" y="1490379"/>
            <a:ext cx="3744416" cy="276886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0623"/>
            <a:ext cx="3609366" cy="277861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4214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792212" y="381893"/>
            <a:ext cx="6084044" cy="461665"/>
            <a:chOff x="504180" y="381893"/>
            <a:chExt cx="6084044" cy="461665"/>
          </a:xfrm>
        </p:grpSpPr>
        <p:sp>
          <p:nvSpPr>
            <p:cNvPr id="22" name="矩形 21"/>
            <p:cNvSpPr/>
            <p:nvPr/>
          </p:nvSpPr>
          <p:spPr>
            <a:xfrm>
              <a:off x="504180" y="381893"/>
              <a:ext cx="179388" cy="454025"/>
            </a:xfrm>
            <a:prstGeom prst="rect">
              <a:avLst/>
            </a:prstGeom>
            <a:solidFill>
              <a:srgbClr val="B6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83568" y="381893"/>
              <a:ext cx="59046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Struts2 </a:t>
              </a:r>
              <a:r>
                <a:rPr lang="en-US" altLang="zh-CN" sz="24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ValueStack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的理解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12" y="1563638"/>
            <a:ext cx="7991624" cy="296043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7594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792212" y="381893"/>
            <a:ext cx="6084044" cy="461665"/>
            <a:chOff x="504180" y="381893"/>
            <a:chExt cx="6084044" cy="461665"/>
          </a:xfrm>
        </p:grpSpPr>
        <p:sp>
          <p:nvSpPr>
            <p:cNvPr id="22" name="矩形 21"/>
            <p:cNvSpPr/>
            <p:nvPr/>
          </p:nvSpPr>
          <p:spPr>
            <a:xfrm>
              <a:off x="504180" y="381893"/>
              <a:ext cx="179388" cy="454025"/>
            </a:xfrm>
            <a:prstGeom prst="rect">
              <a:avLst/>
            </a:prstGeom>
            <a:solidFill>
              <a:srgbClr val="B6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83568" y="381893"/>
              <a:ext cx="59046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Struts2 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运行流程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23" y="1059582"/>
            <a:ext cx="331812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1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792212" y="381893"/>
            <a:ext cx="6084044" cy="461665"/>
            <a:chOff x="504180" y="381893"/>
            <a:chExt cx="6084044" cy="461665"/>
          </a:xfrm>
        </p:grpSpPr>
        <p:sp>
          <p:nvSpPr>
            <p:cNvPr id="22" name="矩形 21"/>
            <p:cNvSpPr/>
            <p:nvPr/>
          </p:nvSpPr>
          <p:spPr>
            <a:xfrm>
              <a:off x="504180" y="381893"/>
              <a:ext cx="179388" cy="454025"/>
            </a:xfrm>
            <a:prstGeom prst="rect">
              <a:avLst/>
            </a:prstGeom>
            <a:solidFill>
              <a:srgbClr val="B6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83568" y="381893"/>
              <a:ext cx="59046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DefaultStack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12" y="1203598"/>
            <a:ext cx="6119416" cy="357777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2263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792212" y="381893"/>
            <a:ext cx="6084044" cy="461665"/>
            <a:chOff x="504180" y="381893"/>
            <a:chExt cx="6084044" cy="461665"/>
          </a:xfrm>
        </p:grpSpPr>
        <p:sp>
          <p:nvSpPr>
            <p:cNvPr id="22" name="矩形 21"/>
            <p:cNvSpPr/>
            <p:nvPr/>
          </p:nvSpPr>
          <p:spPr>
            <a:xfrm>
              <a:off x="504180" y="381893"/>
              <a:ext cx="179388" cy="454025"/>
            </a:xfrm>
            <a:prstGeom prst="rect">
              <a:avLst/>
            </a:prstGeom>
            <a:solidFill>
              <a:srgbClr val="B6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83568" y="381893"/>
              <a:ext cx="59046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paramsPrepareParamsStack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12" y="1203598"/>
            <a:ext cx="6231114" cy="363235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8004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805709" y="2067694"/>
            <a:ext cx="4176464" cy="1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7584" y="1059582"/>
            <a:ext cx="1867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Thanks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582" y="1687909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甘肃创新思维教育咨询有限公司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4149" y="3147814"/>
            <a:ext cx="748923" cy="316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扫码关注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25" y="2600086"/>
            <a:ext cx="1411824" cy="141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软雅黑-华文细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-华文细黑">
      <a:majorFont>
        <a:latin typeface="华文细黑"/>
        <a:ea typeface="微软雅黑"/>
        <a:cs typeface=""/>
      </a:majorFont>
      <a:minorFont>
        <a:latin typeface="华文细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微软雅黑-华文细黑" id="{FB3C4DCF-30C0-4566-A530-FC3A655F78C9}" vid="{3358E778-27A5-4EAC-B132-1AB67CE747E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7200</TotalTime>
  <Words>80</Words>
  <Application>Microsoft Office PowerPoint</Application>
  <PresentationFormat>全屏显示(16:9)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Calibri</vt:lpstr>
      <vt:lpstr>微软雅黑</vt:lpstr>
      <vt:lpstr>方正正中黑简体</vt:lpstr>
      <vt:lpstr>Arial</vt:lpstr>
      <vt:lpstr>华文细黑</vt:lpstr>
      <vt:lpstr>微软雅黑-华文细黑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省广股份GIMC2015年新版公司简介</dc:title>
  <dc:creator>于皓</dc:creator>
  <cp:keywords>2015版</cp:keywords>
  <cp:lastModifiedBy>jinfeng</cp:lastModifiedBy>
  <cp:revision>688</cp:revision>
  <dcterms:created xsi:type="dcterms:W3CDTF">2014-02-20T13:25:55Z</dcterms:created>
  <dcterms:modified xsi:type="dcterms:W3CDTF">2015-12-08T00:24:14Z</dcterms:modified>
</cp:coreProperties>
</file>