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5DC4F40A-E4EF-A8D5-559D-56D638FB7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5254" r="-1" b="1349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A4A41-A132-41FD-BCE4-27EB10E7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Игра «</a:t>
            </a:r>
            <a:r>
              <a:rPr lang="en-US" dirty="0">
                <a:solidFill>
                  <a:srgbClr val="FFFFFF"/>
                </a:solidFill>
              </a:rPr>
              <a:t>Lines</a:t>
            </a:r>
            <a:r>
              <a:rPr lang="ru-RU" dirty="0">
                <a:solidFill>
                  <a:srgbClr val="FFFFFF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F1240C-C468-4FA1-ACDA-20B2520FA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ru-RU" sz="2200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Автор: Атапина Полина Павловна</a:t>
            </a:r>
          </a:p>
        </p:txBody>
      </p:sp>
    </p:spTree>
    <p:extLst>
      <p:ext uri="{BB962C8B-B14F-4D97-AF65-F5344CB8AC3E}">
        <p14:creationId xmlns:p14="http://schemas.microsoft.com/office/powerpoint/2010/main" val="161902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10DDC-752E-4093-8511-38F78EB0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4276"/>
          </a:xfrm>
        </p:spPr>
        <p:txBody>
          <a:bodyPr/>
          <a:lstStyle/>
          <a:p>
            <a:r>
              <a:rPr lang="ru-RU" dirty="0"/>
              <a:t>Идея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44128-7E28-4FAC-A62F-1EBE8E3E2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10" y="2256639"/>
            <a:ext cx="9921380" cy="3059884"/>
          </a:xfrm>
        </p:spPr>
        <p:txBody>
          <a:bodyPr/>
          <a:lstStyle/>
          <a:p>
            <a:r>
              <a:rPr lang="ru-RU" dirty="0"/>
              <a:t>Главная задача – собрать как можно больше линий шариков одного цвета в ряд(при это дина этой линии должна составлять не менее 5 шариков). Пользователь проигрывает когда все поле забивается шариками</a:t>
            </a:r>
          </a:p>
        </p:txBody>
      </p:sp>
    </p:spTree>
    <p:extLst>
      <p:ext uri="{BB962C8B-B14F-4D97-AF65-F5344CB8AC3E}">
        <p14:creationId xmlns:p14="http://schemas.microsoft.com/office/powerpoint/2010/main" val="21856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841A8-7B2E-4B3F-9EDB-1C0907FF8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8107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51A66-5892-4C11-B2C5-7CE07D104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6972"/>
            <a:ext cx="9144000" cy="2950828"/>
          </a:xfrm>
        </p:spPr>
        <p:txBody>
          <a:bodyPr/>
          <a:lstStyle/>
          <a:p>
            <a:r>
              <a:rPr lang="ru-RU" dirty="0"/>
              <a:t>В данном проекте было создано два класса: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Board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унаследованный «</a:t>
            </a:r>
            <a:r>
              <a:rPr lang="en-US" dirty="0"/>
              <a:t>Lines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Из библиотек использованы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random, sys.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5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02109-14E7-4873-926C-672607D17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8716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DCA97A-A97C-4BA0-AED1-CC62346AC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93" y="2147582"/>
            <a:ext cx="9144000" cy="3018143"/>
          </a:xfrm>
        </p:spPr>
        <p:txBody>
          <a:bodyPr/>
          <a:lstStyle/>
          <a:p>
            <a:r>
              <a:rPr lang="ru-RU" dirty="0"/>
              <a:t>В будущем можно добавить бонусы по типу взрывчатки, которая будет удалять некоторые шарики. А так же, когда наберется определенное количество очков, усложнять задачу – добавлять больше шаров за ход.</a:t>
            </a:r>
          </a:p>
        </p:txBody>
      </p:sp>
    </p:spTree>
    <p:extLst>
      <p:ext uri="{BB962C8B-B14F-4D97-AF65-F5344CB8AC3E}">
        <p14:creationId xmlns:p14="http://schemas.microsoft.com/office/powerpoint/2010/main" val="360274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0F1C-F1D7-46F4-9442-62A22FA9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9983251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112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Sabon Next LT</vt:lpstr>
      <vt:lpstr>Wingdings</vt:lpstr>
      <vt:lpstr>LuminousVTI</vt:lpstr>
      <vt:lpstr>Игра «Lines»</vt:lpstr>
      <vt:lpstr>Идея игры</vt:lpstr>
      <vt:lpstr>Структура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«Lines»</dc:title>
  <dc:creator>Полина Атапина</dc:creator>
  <cp:lastModifiedBy>Полина Атапина</cp:lastModifiedBy>
  <cp:revision>1</cp:revision>
  <dcterms:created xsi:type="dcterms:W3CDTF">2023-01-24T17:44:30Z</dcterms:created>
  <dcterms:modified xsi:type="dcterms:W3CDTF">2023-01-24T18:02:03Z</dcterms:modified>
</cp:coreProperties>
</file>