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5919CA-4568-4F54-A2C0-2B54BD78A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308" y="-1"/>
            <a:ext cx="5444906" cy="518316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F85B11F-FA15-48B8-BF04-463A37544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9300" y="0"/>
            <a:ext cx="5444906" cy="5161894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16" y="0"/>
            <a:ext cx="5444905" cy="50468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D480C-AEE0-482D-8B3F-CB6FDC2B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6" y="476436"/>
            <a:ext cx="5200215" cy="2264527"/>
          </a:xfrm>
        </p:spPr>
        <p:txBody>
          <a:bodyPr>
            <a:normAutofit/>
          </a:bodyPr>
          <a:lstStyle/>
          <a:p>
            <a:r>
              <a:rPr lang="ru-RU" sz="3600" dirty="0"/>
              <a:t>Навык для Алисы «Хранитель идей»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C4BF34-E8CF-4410-ACC5-D9154248D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60" y="2874751"/>
            <a:ext cx="5200215" cy="86933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Авторы: Атапина Полина и снорикова Дарья </a:t>
            </a:r>
          </a:p>
          <a:p>
            <a:r>
              <a:rPr lang="ru-RU" dirty="0"/>
              <a:t>Яндекс лицей</a:t>
            </a: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BB90F3FC-186F-4608-93AA-7EE24F682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 descr="чромосоменый дизайн в трехмерном режиме">
            <a:extLst>
              <a:ext uri="{FF2B5EF4-FFF2-40B4-BE49-F238E27FC236}">
                <a16:creationId xmlns:a16="http://schemas.microsoft.com/office/drawing/2014/main" id="{250F88AD-F376-5CD8-7A36-1B266FB3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6" r="2" b="8440"/>
          <a:stretch/>
        </p:blipFill>
        <p:spPr>
          <a:xfrm>
            <a:off x="8610600" y="10"/>
            <a:ext cx="3177536" cy="2647064"/>
          </a:xfrm>
          <a:custGeom>
            <a:avLst/>
            <a:gdLst/>
            <a:ahLst/>
            <a:cxnLst/>
            <a:rect l="l" t="t" r="r" b="b"/>
            <a:pathLst>
              <a:path w="3177536" h="2647074">
                <a:moveTo>
                  <a:pt x="406152" y="0"/>
                </a:moveTo>
                <a:lnTo>
                  <a:pt x="2771384" y="0"/>
                </a:lnTo>
                <a:lnTo>
                  <a:pt x="2814739" y="47702"/>
                </a:lnTo>
                <a:cubicBezTo>
                  <a:pt x="3041386" y="322335"/>
                  <a:pt x="3177536" y="674421"/>
                  <a:pt x="3177536" y="1058306"/>
                </a:cubicBezTo>
                <a:cubicBezTo>
                  <a:pt x="3177536" y="1935759"/>
                  <a:pt x="2466220" y="2647074"/>
                  <a:pt x="1588768" y="2647074"/>
                </a:cubicBezTo>
                <a:cubicBezTo>
                  <a:pt x="711315" y="2647074"/>
                  <a:pt x="0" y="1935759"/>
                  <a:pt x="0" y="1058306"/>
                </a:cubicBezTo>
                <a:cubicBezTo>
                  <a:pt x="0" y="674421"/>
                  <a:pt x="136150" y="322335"/>
                  <a:pt x="362797" y="47702"/>
                </a:cubicBezTo>
                <a:close/>
              </a:path>
            </a:pathLst>
          </a:custGeom>
        </p:spPr>
      </p:pic>
      <p:pic>
        <p:nvPicPr>
          <p:cNvPr id="5" name="Picture 4" descr="чромосоменый дизайн в трехмерном режиме">
            <a:extLst>
              <a:ext uri="{FF2B5EF4-FFF2-40B4-BE49-F238E27FC236}">
                <a16:creationId xmlns:a16="http://schemas.microsoft.com/office/drawing/2014/main" id="{2BA8E963-ADE3-83F4-A07D-7DFE02AD5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9" r="-2" b="2394"/>
          <a:stretch/>
        </p:blipFill>
        <p:spPr>
          <a:xfrm>
            <a:off x="6884946" y="3122839"/>
            <a:ext cx="3923269" cy="3735161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710" y="51953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3811CB9-0334-4316-8B54-711C0F3B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710" y="51953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4862D-46A0-4C5A-96A5-66910776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3"/>
            <a:ext cx="9144000" cy="770048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945C97-CA70-497B-BA38-53E3461E5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0403"/>
            <a:ext cx="9144000" cy="4017397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/>
              <a:t>Она заключалась в том, чтобы пользователи могли быстро сохранять свои ближайшие события и заметки, освободили свои головы от мыслей, которые нужно не забыть. По сравнению с обычными заметками,  в данном навыке гораздо быстрее заносить данные, ведь вместо кучи кликов, можно просто сказать).</a:t>
            </a:r>
          </a:p>
          <a:p>
            <a:pPr algn="l"/>
            <a:r>
              <a:rPr lang="ru-RU" dirty="0"/>
              <a:t>К тому же доступ к навыку  можно осуществлять с нескольких устройств, достаточно зайти в свой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29355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59361-D448-468F-A375-542738CFB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231"/>
            <a:ext cx="9144000" cy="76209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2BF715-409D-4A24-A730-394BC0EF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16550"/>
            <a:ext cx="9144000" cy="457465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Весь Код написан на языке </a:t>
            </a:r>
            <a:r>
              <a:rPr lang="en-US" dirty="0"/>
              <a:t>python</a:t>
            </a:r>
            <a:r>
              <a:rPr lang="ru-RU" dirty="0"/>
              <a:t>.Было создано </a:t>
            </a:r>
            <a:r>
              <a:rPr lang="en-US" dirty="0"/>
              <a:t>5 </a:t>
            </a:r>
            <a:r>
              <a:rPr lang="ru-RU" dirty="0"/>
              <a:t>функций для заметок и столько же для событий, а также присутствую функции помощи и что умеет программа. Ну и само разумеется есть главная функция.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Для хранения информации пользователей используется </a:t>
            </a:r>
            <a:r>
              <a:rPr lang="en-US" dirty="0"/>
              <a:t>json</a:t>
            </a:r>
            <a:r>
              <a:rPr lang="ru-RU" dirty="0"/>
              <a:t> файл, который лежит на хостинге.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Имеется </a:t>
            </a:r>
            <a:r>
              <a:rPr lang="en-US" dirty="0"/>
              <a:t>Advice Slip JSON API</a:t>
            </a:r>
            <a:r>
              <a:rPr lang="ru-RU" dirty="0"/>
              <a:t>, благодаря которому пользователь может получить интересные советы. Так как данный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иностранный, все советы переводятся н русский  помощью библиотеки </a:t>
            </a:r>
            <a:r>
              <a:rPr lang="en-US" dirty="0"/>
              <a:t>deep translate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Еще наш навык умеет давать забавные советы, которые поднимут настроение пользователю.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36856-AF8D-4F32-9DFC-27913EA9B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382"/>
            <a:ext cx="9144000" cy="976781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5BDF266-5F37-408D-9FA1-92385934C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725"/>
            <a:ext cx="9144000" cy="3580075"/>
          </a:xfrm>
        </p:spPr>
        <p:txBody>
          <a:bodyPr/>
          <a:lstStyle/>
          <a:p>
            <a:pPr algn="l"/>
            <a:r>
              <a:rPr lang="ru-RU" dirty="0"/>
              <a:t>Используются такие библиотеки, как: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deep translate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Pymorphy2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05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F145D-E83B-4C3C-AD2B-F388B635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Украшения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9E92B-F3D4-419F-A047-6CFBDCCD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425447"/>
            <a:ext cx="2926080" cy="610466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BE631B1-1A05-4AD3-B1C6-AA9D7589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2466892"/>
          </a:xfrm>
        </p:spPr>
        <p:txBody>
          <a:bodyPr/>
          <a:lstStyle/>
          <a:p>
            <a:r>
              <a:rPr lang="ru-RU" dirty="0"/>
              <a:t>Для того чтобы пользователь чувствовал себя комфортнее в навыке, мы добавили изображения котиков, а также различные смайлики в текст.  </a:t>
            </a:r>
          </a:p>
          <a:p>
            <a:r>
              <a:rPr lang="ru-RU" dirty="0"/>
              <a:t>Присутствуют подсказки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7856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36BDF-5FC7-4988-93E8-758C8EB7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Возможности для развития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FC8D6-358B-4762-A75F-544ADC95A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910375" cy="37152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Добавить </a:t>
            </a:r>
            <a:r>
              <a:rPr lang="en-US" sz="3200" dirty="0"/>
              <a:t>to do </a:t>
            </a:r>
            <a:r>
              <a:rPr lang="ru-RU" sz="3200" dirty="0"/>
              <a:t>листы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сделать функцию для отображения событий на сегодня</a:t>
            </a:r>
            <a:r>
              <a:rPr lang="en-US" sz="3200" dirty="0"/>
              <a:t>/</a:t>
            </a:r>
            <a:r>
              <a:rPr lang="ru-RU" sz="3200" dirty="0"/>
              <a:t>завтра</a:t>
            </a:r>
            <a:r>
              <a:rPr lang="en-US" sz="3200" dirty="0"/>
              <a:t>/</a:t>
            </a:r>
            <a:r>
              <a:rPr lang="ru-RU" sz="3200" dirty="0"/>
              <a:t>неделю и так далее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Добавить больше котиков </a:t>
            </a:r>
          </a:p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F51ADB6-4295-4671-808A-4722C52E5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5" y="3915023"/>
            <a:ext cx="2381878" cy="2381878"/>
          </a:xfrm>
        </p:spPr>
      </p:pic>
    </p:spTree>
    <p:extLst>
      <p:ext uri="{BB962C8B-B14F-4D97-AF65-F5344CB8AC3E}">
        <p14:creationId xmlns:p14="http://schemas.microsoft.com/office/powerpoint/2010/main" val="48734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FA6C5-C460-44F8-9DB8-E18E3E39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988C32-DC04-44E1-B612-01CB870E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1" y="1690688"/>
            <a:ext cx="6304277" cy="4901544"/>
          </a:xfrm>
        </p:spPr>
      </p:pic>
    </p:spTree>
    <p:extLst>
      <p:ext uri="{BB962C8B-B14F-4D97-AF65-F5344CB8AC3E}">
        <p14:creationId xmlns:p14="http://schemas.microsoft.com/office/powerpoint/2010/main" val="242562780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247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FunkyShapesVTI</vt:lpstr>
      <vt:lpstr>Навык для Алисы «Хранитель идей»</vt:lpstr>
      <vt:lpstr>идея</vt:lpstr>
      <vt:lpstr>структура</vt:lpstr>
      <vt:lpstr>структура</vt:lpstr>
      <vt:lpstr>Украшения</vt:lpstr>
      <vt:lpstr>Возможности для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для Алисы «Хранитель идей»</dc:title>
  <dc:creator>Полина Атапина</dc:creator>
  <cp:lastModifiedBy>Полина Атапина</cp:lastModifiedBy>
  <cp:revision>2</cp:revision>
  <dcterms:created xsi:type="dcterms:W3CDTF">2023-04-25T16:23:30Z</dcterms:created>
  <dcterms:modified xsi:type="dcterms:W3CDTF">2023-04-25T19:14:28Z</dcterms:modified>
</cp:coreProperties>
</file>