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sldIdLst>
    <p:sldId id="256" r:id="rId5"/>
    <p:sldId id="258" r:id="rId6"/>
    <p:sldId id="257" r:id="rId7"/>
    <p:sldId id="259" r:id="rId8"/>
    <p:sldId id="265" r:id="rId9"/>
    <p:sldId id="264" r:id="rId10"/>
    <p:sldId id="267" r:id="rId11"/>
    <p:sldId id="260" r:id="rId12"/>
    <p:sldId id="266" r:id="rId13"/>
    <p:sldId id="262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8" autoAdjust="0"/>
    <p:restoredTop sz="82885" autoAdjust="0"/>
  </p:normalViewPr>
  <p:slideViewPr>
    <p:cSldViewPr snapToGrid="0" snapToObjects="1">
      <p:cViewPr varScale="1">
        <p:scale>
          <a:sx n="68" d="100"/>
          <a:sy n="68" d="100"/>
        </p:scale>
        <p:origin x="-9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kern="100" dirty="0">
                <a:solidFill>
                  <a:srgbClr val="000000"/>
                </a:solidFill>
                <a:latin typeface="Times New Roman"/>
                <a:ea typeface="標楷體"/>
              </a:rPr>
              <a:t>美膚諮詢</a:t>
            </a:r>
            <a:r>
              <a:rPr lang="zh-TW" altLang="en-US" b="1" kern="100" dirty="0">
                <a:solidFill>
                  <a:srgbClr val="000000"/>
                </a:solidFill>
                <a:latin typeface="Times New Roman"/>
                <a:ea typeface="標楷體"/>
              </a:rPr>
              <a:t>機器人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趙伯元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tabLst>
                <a:tab pos="3944938" algn="l"/>
              </a:tabLst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 Planning</a:t>
            </a:r>
            <a:endParaRPr lang="zh-TW" altLang="en-US" dirty="0"/>
          </a:p>
        </p:txBody>
      </p:sp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7434" r="34506" b="11842"/>
          <a:stretch>
            <a:fillRect/>
          </a:stretch>
        </p:blipFill>
        <p:spPr bwMode="auto">
          <a:xfrm>
            <a:off x="4763" y="1416379"/>
            <a:ext cx="9158173" cy="48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en-US" dirty="0" smtClean="0"/>
              <a:t>google calendar, google keep, Trello, google doc, google excel, office </a:t>
            </a:r>
            <a:r>
              <a:rPr lang="en-US" dirty="0" err="1" smtClean="0"/>
              <a:t>visio</a:t>
            </a:r>
            <a:endParaRPr lang="en-US" dirty="0" smtClean="0"/>
          </a:p>
          <a:p>
            <a:pPr lvl="1"/>
            <a:r>
              <a:rPr lang="zh-TW" altLang="en-US" dirty="0"/>
              <a:t>政府資料開放</a:t>
            </a:r>
            <a:r>
              <a:rPr lang="zh-TW" altLang="en-US" dirty="0" smtClean="0"/>
              <a:t>平台，氣象資料開放平台，行政院環境保護署。</a:t>
            </a:r>
            <a:endParaRPr lang="zh-TW" altLang="en-US" dirty="0">
              <a:hlinkClick r:id="rId3"/>
            </a:endParaRPr>
          </a:p>
          <a:p>
            <a:pPr lvl="1"/>
            <a:r>
              <a:rPr lang="en-US" dirty="0" err="1" smtClean="0"/>
              <a:t>Chatbot</a:t>
            </a:r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隨身碟\個人資料\博班資料\修習課程\107-2軟體品質管理\作業\model-2387582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487" y="2599509"/>
            <a:ext cx="6386009" cy="42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324"/>
            <a:ext cx="5324622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皮膚是人體最大和最重要的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器官，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曝露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在陽光下最久的部位。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臉部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</a:t>
            </a:r>
            <a:r>
              <a:rPr lang="zh-TW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人體</a:t>
            </a:r>
            <a:r>
              <a:rPr lang="zh-TW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健康</a:t>
            </a:r>
            <a:r>
              <a:rPr lang="zh-TW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許多內臟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病變反映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到面部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沒有醜女人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，只有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懶女人。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zh-TW" sz="2800" dirty="0" smtClean="0"/>
              <a:t>每月活躍</a:t>
            </a:r>
            <a:r>
              <a:rPr lang="en-US" altLang="zh-TW" sz="2800" dirty="0" smtClean="0"/>
              <a:t>line</a:t>
            </a:r>
            <a:r>
              <a:rPr lang="zh-TW" altLang="zh-TW" sz="2800" dirty="0" smtClean="0"/>
              <a:t>用戶達</a:t>
            </a:r>
            <a:r>
              <a:rPr lang="en-US" altLang="zh-TW" sz="2800" b="1" dirty="0">
                <a:solidFill>
                  <a:srgbClr val="FF0000"/>
                </a:solidFill>
              </a:rPr>
              <a:t>2100</a:t>
            </a:r>
            <a:r>
              <a:rPr lang="zh-TW" altLang="zh-TW" sz="2800" b="1" dirty="0">
                <a:solidFill>
                  <a:srgbClr val="FF0000"/>
                </a:solidFill>
              </a:rPr>
              <a:t>萬</a:t>
            </a:r>
            <a:r>
              <a:rPr lang="zh-TW" altLang="zh-TW" sz="2800" dirty="0"/>
              <a:t>、全台人口</a:t>
            </a:r>
            <a:r>
              <a:rPr lang="zh-TW" altLang="zh-TW" sz="2800" b="1" dirty="0">
                <a:solidFill>
                  <a:srgbClr val="FF0000"/>
                </a:solidFill>
              </a:rPr>
              <a:t>滲透率</a:t>
            </a:r>
            <a:r>
              <a:rPr lang="en-US" altLang="zh-TW" sz="2800" b="1" dirty="0">
                <a:solidFill>
                  <a:srgbClr val="FF0000"/>
                </a:solidFill>
              </a:rPr>
              <a:t>82.6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％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機器人服務趨勢。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專案目標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每日操煩的保養決定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閨蜜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zh-TW" b="1" dirty="0">
                <a:solidFill>
                  <a:srgbClr val="FF0000"/>
                </a:solidFill>
              </a:rPr>
              <a:t>保養小技巧</a:t>
            </a:r>
            <a:r>
              <a:rPr lang="zh-TW" altLang="zh-TW" dirty="0" smtClean="0"/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秘書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en-US" sz="2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貼心互動提醒</a:t>
            </a:r>
            <a:r>
              <a:rPr lang="zh-TW" altLang="zh-TW" sz="2400" dirty="0" smtClean="0"/>
              <a:t>。</a:t>
            </a:r>
            <a:endParaRPr lang="en-US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從氣象資料開放平台取得當日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天氣資訊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溫度、濕度、紫外線指數及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，分析保養關聯性後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當日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保養意見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常見保養詢問關鍵字，提供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保養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小技巧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t="36163" r="19515" b="14426"/>
          <a:stretch/>
        </p:blipFill>
        <p:spPr bwMode="auto">
          <a:xfrm>
            <a:off x="52550" y="1585064"/>
            <a:ext cx="9049407" cy="47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99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Function(Task) Architecture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6446" y="1591744"/>
            <a:ext cx="8798518" cy="3950927"/>
            <a:chOff x="0" y="0"/>
            <a:chExt cx="5981700" cy="2686050"/>
          </a:xfrm>
        </p:grpSpPr>
        <p:sp>
          <p:nvSpPr>
            <p:cNvPr id="15" name="矩形 14"/>
            <p:cNvSpPr/>
            <p:nvPr/>
          </p:nvSpPr>
          <p:spPr>
            <a:xfrm>
              <a:off x="2238375" y="0"/>
              <a:ext cx="1495425" cy="600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 dirty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美膚</a:t>
              </a:r>
              <a:r>
                <a:rPr lang="zh-TW" b="1" kern="100" dirty="0" smtClean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諮詢</a:t>
              </a:r>
              <a:r>
                <a:rPr lang="zh-TW" altLang="en-US" b="1" kern="100" dirty="0" smtClean="0">
                  <a:solidFill>
                    <a:srgbClr val="000000"/>
                  </a:solidFill>
                  <a:latin typeface="Times New Roman"/>
                  <a:ea typeface="標楷體"/>
                </a:rPr>
                <a:t>機器人</a:t>
              </a:r>
              <a:r>
                <a:rPr lang="en-US" b="1" kern="100" dirty="0" smtClean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server</a:t>
              </a:r>
              <a:r>
                <a:rPr lang="zh-TW" b="1" kern="100" dirty="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後台</a:t>
              </a:r>
              <a:endParaRPr lang="zh-TW" b="1" kern="100" dirty="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使用者管理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0495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保養技巧管理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81325" y="962025"/>
              <a:ext cx="15113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氣象保養關聯性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86300" y="962025"/>
              <a:ext cx="129540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kern="100">
                  <a:solidFill>
                    <a:srgbClr val="000000"/>
                  </a:solidFill>
                  <a:effectLst/>
                  <a:latin typeface="標楷體"/>
                  <a:ea typeface="新細明體"/>
                </a:rPr>
                <a:t>API</a:t>
              </a: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資料設定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2425" y="1504950"/>
              <a:ext cx="1000125" cy="590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查詢使用者使用情況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914900" y="1504950"/>
              <a:ext cx="1066800" cy="590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設定天氣預報時間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14900" y="2276475"/>
              <a:ext cx="1066800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設定所在地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43075" y="150495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新增保養資枓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43075" y="194310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刪除保養資枓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43075" y="2371725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修改保養資枓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43275" y="150495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新增天氣因素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43275" y="1943100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刪除天氣因素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343275" y="2371725"/>
              <a:ext cx="1152525" cy="31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b="1" kern="100">
                  <a:solidFill>
                    <a:srgbClr val="000000"/>
                  </a:solidFill>
                  <a:effectLst/>
                  <a:latin typeface="Times New Roman"/>
                  <a:ea typeface="標楷體"/>
                </a:rPr>
                <a:t>修改天氣因素</a:t>
              </a:r>
              <a:endParaRPr lang="zh-TW" b="1" kern="100">
                <a:effectLst/>
                <a:latin typeface="Times New Roman"/>
                <a:ea typeface="新細明體"/>
              </a:endParaRPr>
            </a:p>
          </p:txBody>
        </p:sp>
        <p:cxnSp>
          <p:nvCxnSpPr>
            <p:cNvPr id="37" name="直線接點 36"/>
            <p:cNvCxnSpPr/>
            <p:nvPr/>
          </p:nvCxnSpPr>
          <p:spPr>
            <a:xfrm>
              <a:off x="152400" y="1333500"/>
              <a:ext cx="0" cy="4857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52400" y="1819275"/>
              <a:ext cx="200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1571625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571625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571625" y="209550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1571625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3171825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3171825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3171825" y="209550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3171825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4743450" y="1333500"/>
              <a:ext cx="0" cy="1200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4743450" y="2533650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4743450" y="1685925"/>
              <a:ext cx="171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571500" y="790575"/>
              <a:ext cx="48291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571500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981325" y="61912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2162175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3752850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5400675" y="790575"/>
              <a:ext cx="0" cy="171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台</a:t>
            </a:r>
            <a:r>
              <a:rPr lang="en-US" altLang="zh-TW" dirty="0" smtClean="0"/>
              <a:t>UI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2050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5" t="18333" r="21428" b="30000"/>
          <a:stretch>
            <a:fillRect/>
          </a:stretch>
        </p:blipFill>
        <p:spPr bwMode="auto">
          <a:xfrm>
            <a:off x="148679" y="1316777"/>
            <a:ext cx="4154632" cy="267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圖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22778" r="28572" b="12222"/>
          <a:stretch>
            <a:fillRect/>
          </a:stretch>
        </p:blipFill>
        <p:spPr bwMode="auto">
          <a:xfrm>
            <a:off x="4425968" y="1319556"/>
            <a:ext cx="4154632" cy="267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圖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5" t="19444" r="28870" b="9445"/>
          <a:stretch>
            <a:fillRect/>
          </a:stretch>
        </p:blipFill>
        <p:spPr bwMode="auto">
          <a:xfrm>
            <a:off x="148678" y="4206530"/>
            <a:ext cx="4154635" cy="25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圖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16667" r="28275" b="9381"/>
          <a:stretch>
            <a:fillRect/>
          </a:stretch>
        </p:blipFill>
        <p:spPr bwMode="auto">
          <a:xfrm>
            <a:off x="4425968" y="4179359"/>
            <a:ext cx="4154633" cy="256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76431" y="38081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zh-TW" dirty="0" smtClean="0"/>
              <a:t>登入</a:t>
            </a:r>
            <a:r>
              <a:rPr lang="zh-HK" altLang="zh-TW" dirty="0"/>
              <a:t>畫面</a:t>
            </a:r>
            <a:endParaRPr lang="zh-TW" altLang="zh-TW" dirty="0"/>
          </a:p>
        </p:txBody>
      </p:sp>
      <p:sp>
        <p:nvSpPr>
          <p:cNvPr id="5" name="矩形 4"/>
          <p:cNvSpPr/>
          <p:nvPr/>
        </p:nvSpPr>
        <p:spPr>
          <a:xfrm>
            <a:off x="5603037" y="38081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zh-TW" dirty="0"/>
              <a:t>使用者管理畫面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0332" y="646350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zh-TW" dirty="0"/>
              <a:t>保養技巧管理畫面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8716" y="64886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zh-TW" dirty="0"/>
              <a:t>氣象保養關聯性管理畫面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044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Task decomposition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1784435" y="2051092"/>
            <a:ext cx="5630093" cy="4603366"/>
            <a:chOff x="940524" y="1952898"/>
            <a:chExt cx="5630093" cy="4603366"/>
          </a:xfrm>
        </p:grpSpPr>
        <p:sp>
          <p:nvSpPr>
            <p:cNvPr id="4" name="矩形 3"/>
            <p:cNvSpPr/>
            <p:nvPr/>
          </p:nvSpPr>
          <p:spPr>
            <a:xfrm>
              <a:off x="2377437" y="1952898"/>
              <a:ext cx="2560320" cy="4506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美膚諮詢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機器人後台設計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052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取得氣象開放資料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6076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20192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8016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認識開放資料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80160" y="441525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取得資料方法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>
              <a:stCxn id="9" idx="1"/>
            </p:cNvCxnSpPr>
            <p:nvPr/>
          </p:nvCxnSpPr>
          <p:spPr>
            <a:xfrm flipH="1">
              <a:off x="94052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40524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940524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0040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00400" y="438372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資料庫結構設計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>
              <a:stCxn id="16" idx="1"/>
            </p:cNvCxnSpPr>
            <p:nvPr/>
          </p:nvCxnSpPr>
          <p:spPr>
            <a:xfrm flipH="1">
              <a:off x="286076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2860764" y="460905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2860764" y="3376755"/>
              <a:ext cx="0" cy="2684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159828" y="3696794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59828" y="4415251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 BOT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串接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>
              <a:stCxn id="21" idx="1"/>
            </p:cNvCxnSpPr>
            <p:nvPr/>
          </p:nvCxnSpPr>
          <p:spPr>
            <a:xfrm flipH="1">
              <a:off x="4820192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4820192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4820192" y="3376755"/>
              <a:ext cx="0" cy="259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0"/>
            </p:cNvCxnSpPr>
            <p:nvPr/>
          </p:nvCxnSpPr>
          <p:spPr>
            <a:xfrm flipV="1">
              <a:off x="1724296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V="1">
              <a:off x="3644535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5590898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724296" y="2690949"/>
              <a:ext cx="38666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3644535" y="2403566"/>
              <a:ext cx="0" cy="287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200400" y="5066892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保養技巧及對應關鍵字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1" name="直線接點 40"/>
            <p:cNvCxnSpPr/>
            <p:nvPr/>
          </p:nvCxnSpPr>
          <p:spPr>
            <a:xfrm flipH="1">
              <a:off x="2860764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159828" y="5066893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開放資料取得判斷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 flipH="1">
              <a:off x="4820192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200400" y="5835557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收集氣象對保養的關聯性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接點 45"/>
            <p:cNvCxnSpPr/>
            <p:nvPr/>
          </p:nvCxnSpPr>
          <p:spPr>
            <a:xfrm flipH="1">
              <a:off x="2860764" y="6060892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5159828" y="5745242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後台功能開發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 flipH="1">
              <a:off x="4820192" y="5973071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責任指派矩陣</a:t>
            </a:r>
            <a:r>
              <a:rPr lang="en-US" altLang="zh-TW" dirty="0"/>
              <a:t>(RAM)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69548"/>
              </p:ext>
            </p:extLst>
          </p:nvPr>
        </p:nvGraphicFramePr>
        <p:xfrm>
          <a:off x="844064" y="1456694"/>
          <a:ext cx="7397163" cy="5076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0946"/>
                <a:gridCol w="1232281"/>
                <a:gridCol w="1477347"/>
                <a:gridCol w="1296589"/>
              </a:tblGrid>
              <a:tr h="676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任務名稱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保養品廠商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設計師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委外</a:t>
                      </a: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工程師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 anchor="ctr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取得氣象開發資料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認識開放資料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取得資料方法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系統設計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流程設計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資料庫結構設計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保養技巧內容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氣象對保養的關聯性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系統開發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資料庫開發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Line BOT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開放資料取得判斷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  <a:tr h="338410">
                <a:tc>
                  <a:txBody>
                    <a:bodyPr/>
                    <a:lstStyle/>
                    <a:p>
                      <a:pPr indent="50800">
                        <a:spcAft>
                          <a:spcPts val="0"/>
                        </a:spcAft>
                      </a:pPr>
                      <a:r>
                        <a:rPr lang="zh-HK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後台功能開發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33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■</a:t>
                      </a:r>
                      <a:endParaRPr lang="zh-TW" sz="33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87710" marR="18771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4522</TotalTime>
  <Words>399</Words>
  <Application>Microsoft Office PowerPoint</Application>
  <PresentationFormat>如螢幕大小 (4:3)</PresentationFormat>
  <Paragraphs>129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Theme</vt:lpstr>
      <vt:lpstr>美膚諮詢機器人</vt:lpstr>
      <vt:lpstr>動機</vt:lpstr>
      <vt:lpstr>專案目標</vt:lpstr>
      <vt:lpstr>需求分析</vt:lpstr>
      <vt:lpstr>System Architecture</vt:lpstr>
      <vt:lpstr>Function(Task) Architecture</vt:lpstr>
      <vt:lpstr>後台UI示意圖</vt:lpstr>
      <vt:lpstr>Project Planning</vt:lpstr>
      <vt:lpstr>責任指派矩陣(RAM)</vt:lpstr>
      <vt:lpstr>Schedule Planning</vt:lpstr>
      <vt:lpstr>Resource Required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weichih</cp:lastModifiedBy>
  <cp:revision>120</cp:revision>
  <dcterms:created xsi:type="dcterms:W3CDTF">2010-04-12T23:12:02Z</dcterms:created>
  <dcterms:modified xsi:type="dcterms:W3CDTF">2019-06-13T08:28:31Z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