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5" r:id="rId9"/>
    <p:sldId id="264" r:id="rId10"/>
    <p:sldId id="260" r:id="rId11"/>
    <p:sldId id="262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82885" autoAdjust="0"/>
  </p:normalViewPr>
  <p:slideViewPr>
    <p:cSldViewPr snapToGrid="0" snapToObjects="1">
      <p:cViewPr varScale="1">
        <p:scale>
          <a:sx n="68" d="100"/>
          <a:sy n="68" d="100"/>
        </p:scale>
        <p:origin x="-9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膚小秘書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趙伯元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tabLst>
                <a:tab pos="3944938" algn="l"/>
              </a:tabLst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隨身碟\個人資料\博班資料\修習課程\107-2軟體品質管理\作業\model-2387582_960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91" y="2599509"/>
            <a:ext cx="6386009" cy="42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曝露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在陽光下最久的部位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最多次的人體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呈現年齡歲月的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痕跡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世上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沒有醜人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，只有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懶人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專案目標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解決</a:t>
            </a:r>
            <a:r>
              <a:rPr lang="zh-TW" altLang="zh-TW" dirty="0"/>
              <a:t>每日操煩的保養決定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閨蜜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般的</a:t>
            </a:r>
            <a:r>
              <a:rPr lang="zh-TW" altLang="zh-TW" b="1" dirty="0">
                <a:solidFill>
                  <a:srgbClr val="FF0000"/>
                </a:solidFill>
              </a:rPr>
              <a:t>保養小技巧</a:t>
            </a:r>
            <a:r>
              <a:rPr lang="zh-TW" altLang="zh-TW" dirty="0" smtClean="0"/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秘書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般的</a:t>
            </a:r>
            <a:r>
              <a:rPr lang="zh-TW" altLang="en-US" sz="2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貼心互動提醒</a:t>
            </a:r>
            <a:r>
              <a:rPr lang="zh-TW" altLang="zh-TW" sz="2400" dirty="0" smtClean="0"/>
              <a:t>。</a:t>
            </a:r>
            <a:endParaRPr lang="en-US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從氣象資料開放平台取得當日</a:t>
            </a:r>
            <a:r>
              <a:rPr lang="zh-TW" altLang="zh-TW" dirty="0" smtClean="0"/>
              <a:t>天氣資訊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溫度、濕度、紫外線指數及</a:t>
            </a:r>
            <a:r>
              <a:rPr lang="en-US" altLang="zh-TW" dirty="0" smtClean="0"/>
              <a:t>PM2.5)</a:t>
            </a:r>
            <a:r>
              <a:rPr lang="zh-TW" altLang="en-US" dirty="0" smtClean="0"/>
              <a:t>，分析保養關聯性後</a:t>
            </a:r>
            <a:r>
              <a:rPr lang="zh-TW" altLang="zh-TW" dirty="0" smtClean="0"/>
              <a:t>提供</a:t>
            </a:r>
            <a:r>
              <a:rPr lang="zh-TW" altLang="en-US" dirty="0" smtClean="0"/>
              <a:t>當日</a:t>
            </a:r>
            <a:r>
              <a:rPr lang="zh-TW" altLang="zh-TW" b="1" dirty="0" smtClean="0">
                <a:solidFill>
                  <a:srgbClr val="FF0000"/>
                </a:solidFill>
              </a:rPr>
              <a:t>保養意見</a:t>
            </a:r>
            <a:r>
              <a:rPr lang="zh-TW" altLang="zh-TW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zh-TW" altLang="en-US" dirty="0" smtClean="0"/>
              <a:t>常見保養詢問關鍵字，提供</a:t>
            </a:r>
            <a:r>
              <a:rPr lang="zh-TW" altLang="zh-TW" b="1" dirty="0" smtClean="0">
                <a:solidFill>
                  <a:srgbClr val="FF0000"/>
                </a:solidFill>
              </a:rPr>
              <a:t>保養</a:t>
            </a:r>
            <a:r>
              <a:rPr lang="zh-TW" altLang="zh-TW" b="1" dirty="0">
                <a:solidFill>
                  <a:srgbClr val="FF0000"/>
                </a:solidFill>
              </a:rPr>
              <a:t>小技巧</a:t>
            </a:r>
            <a:r>
              <a:rPr lang="zh-TW" altLang="zh-TW" dirty="0" smtClean="0"/>
              <a:t>資訊。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8" t="36163" r="19515" b="14426"/>
          <a:stretch/>
        </p:blipFill>
        <p:spPr bwMode="auto">
          <a:xfrm>
            <a:off x="52550" y="1585064"/>
            <a:ext cx="9049407" cy="47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99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Function(Task) Architecture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66446" y="1591744"/>
            <a:ext cx="8798518" cy="3950927"/>
            <a:chOff x="0" y="0"/>
            <a:chExt cx="5981700" cy="2686050"/>
          </a:xfrm>
        </p:grpSpPr>
        <p:sp>
          <p:nvSpPr>
            <p:cNvPr id="15" name="矩形 14"/>
            <p:cNvSpPr/>
            <p:nvPr/>
          </p:nvSpPr>
          <p:spPr>
            <a:xfrm>
              <a:off x="2238375" y="0"/>
              <a:ext cx="1495425" cy="600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美膚諮詢小秘書</a:t>
              </a:r>
              <a:r>
                <a:rPr lang="en-US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server</a:t>
              </a: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後台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962025"/>
              <a:ext cx="12954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使用者管理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04950" y="962025"/>
              <a:ext cx="12954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保養技巧管理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81325" y="962025"/>
              <a:ext cx="15113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氣象保養關聯性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86300" y="962025"/>
              <a:ext cx="12954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標楷體"/>
                  <a:ea typeface="新細明體"/>
                </a:rPr>
                <a:t>API</a:t>
              </a: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資料設定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2425" y="1504950"/>
              <a:ext cx="1000125" cy="590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查詢使用者使用情況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914900" y="1504950"/>
              <a:ext cx="1066800" cy="590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設定天氣預報時間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14900" y="2276475"/>
              <a:ext cx="1066800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設定所在地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43075" y="150495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新增保養資枓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43075" y="194310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刪除保養資枓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43075" y="2371725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修改保養資枓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343275" y="150495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新增天氣因素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43275" y="194310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刪除天氣因素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343275" y="2371725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修改天氣因素</a:t>
              </a:r>
              <a:endParaRPr lang="zh-TW" sz="1200" kern="100">
                <a:effectLst/>
                <a:latin typeface="Times New Roman"/>
                <a:ea typeface="新細明體"/>
              </a:endParaRPr>
            </a:p>
          </p:txBody>
        </p:sp>
        <p:cxnSp>
          <p:nvCxnSpPr>
            <p:cNvPr id="37" name="直線接點 36"/>
            <p:cNvCxnSpPr/>
            <p:nvPr/>
          </p:nvCxnSpPr>
          <p:spPr>
            <a:xfrm>
              <a:off x="152400" y="1333500"/>
              <a:ext cx="0" cy="4857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52400" y="1819275"/>
              <a:ext cx="200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1571625" y="1333500"/>
              <a:ext cx="0" cy="1200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571625" y="253365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571625" y="209550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1571625" y="1685925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3171825" y="1333500"/>
              <a:ext cx="0" cy="1200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3171825" y="253365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3171825" y="209550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3171825" y="1685925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4743450" y="1333500"/>
              <a:ext cx="0" cy="1200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4743450" y="253365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4743450" y="1685925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571500" y="790575"/>
              <a:ext cx="48291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571500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981325" y="61912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2162175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3752850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5400675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3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044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Task decomposition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1784435" y="2051092"/>
            <a:ext cx="5630093" cy="4603366"/>
            <a:chOff x="940524" y="1952898"/>
            <a:chExt cx="5630093" cy="4603366"/>
          </a:xfrm>
        </p:grpSpPr>
        <p:sp>
          <p:nvSpPr>
            <p:cNvPr id="4" name="矩形 3"/>
            <p:cNvSpPr/>
            <p:nvPr/>
          </p:nvSpPr>
          <p:spPr>
            <a:xfrm>
              <a:off x="2377437" y="1952898"/>
              <a:ext cx="2560320" cy="4506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美膚諮詢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機器人後台設計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052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取得氣象開放資料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6076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20192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8016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認識開放資料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80160" y="441525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取得資料方法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接點 11"/>
            <p:cNvCxnSpPr>
              <a:stCxn id="9" idx="1"/>
            </p:cNvCxnSpPr>
            <p:nvPr/>
          </p:nvCxnSpPr>
          <p:spPr>
            <a:xfrm flipH="1">
              <a:off x="94052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940524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940524" y="3376754"/>
              <a:ext cx="0" cy="1263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0040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00400" y="438372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資料庫結構設計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>
              <a:stCxn id="16" idx="1"/>
            </p:cNvCxnSpPr>
            <p:nvPr/>
          </p:nvCxnSpPr>
          <p:spPr>
            <a:xfrm flipH="1">
              <a:off x="286076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2860764" y="460905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2860764" y="3376755"/>
              <a:ext cx="0" cy="2684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159828" y="3696794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59828" y="4415251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 BOT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串接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/>
            <p:cNvCxnSpPr>
              <a:stCxn id="21" idx="1"/>
            </p:cNvCxnSpPr>
            <p:nvPr/>
          </p:nvCxnSpPr>
          <p:spPr>
            <a:xfrm flipH="1">
              <a:off x="4820192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4820192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4820192" y="3376755"/>
              <a:ext cx="0" cy="259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5" idx="0"/>
            </p:cNvCxnSpPr>
            <p:nvPr/>
          </p:nvCxnSpPr>
          <p:spPr>
            <a:xfrm flipV="1">
              <a:off x="1724296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V="1">
              <a:off x="3644535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5590898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724296" y="2690949"/>
              <a:ext cx="38666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3644535" y="2403566"/>
              <a:ext cx="0" cy="287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200400" y="5066892"/>
              <a:ext cx="1227907" cy="720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收集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保養技巧及對應關鍵字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1" name="直線接點 40"/>
            <p:cNvCxnSpPr/>
            <p:nvPr/>
          </p:nvCxnSpPr>
          <p:spPr>
            <a:xfrm flipH="1">
              <a:off x="2860764" y="5292227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159828" y="5066893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開放資料取得判斷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直線接點 43"/>
            <p:cNvCxnSpPr/>
            <p:nvPr/>
          </p:nvCxnSpPr>
          <p:spPr>
            <a:xfrm flipH="1">
              <a:off x="4820192" y="5292227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3200400" y="5835557"/>
              <a:ext cx="1227907" cy="720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收集氣象對保養的關聯性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接點 45"/>
            <p:cNvCxnSpPr/>
            <p:nvPr/>
          </p:nvCxnSpPr>
          <p:spPr>
            <a:xfrm flipH="1">
              <a:off x="2860764" y="6060892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5159828" y="5745242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使用者管理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9" name="直線接點 48"/>
            <p:cNvCxnSpPr/>
            <p:nvPr/>
          </p:nvCxnSpPr>
          <p:spPr>
            <a:xfrm flipH="1">
              <a:off x="4820192" y="5973071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 Planning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18893" r="17969" b="11260"/>
          <a:stretch/>
        </p:blipFill>
        <p:spPr bwMode="auto">
          <a:xfrm>
            <a:off x="-2" y="1417638"/>
            <a:ext cx="92078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en-US" dirty="0" smtClean="0"/>
              <a:t>google calendar, google keep, Trello, google doc, google excel, office </a:t>
            </a:r>
            <a:r>
              <a:rPr lang="en-US" dirty="0" err="1" smtClean="0"/>
              <a:t>visio</a:t>
            </a:r>
            <a:endParaRPr lang="en-US" dirty="0" smtClean="0"/>
          </a:p>
          <a:p>
            <a:pPr lvl="1"/>
            <a:r>
              <a:rPr lang="zh-TW" altLang="en-US" dirty="0"/>
              <a:t>政府資料開放</a:t>
            </a:r>
            <a:r>
              <a:rPr lang="zh-TW" altLang="en-US" dirty="0" smtClean="0"/>
              <a:t>平台，氣象資料開放平台，行政院環境保護署。</a:t>
            </a:r>
            <a:endParaRPr lang="zh-TW" altLang="en-US" dirty="0">
              <a:hlinkClick r:id="rId3"/>
            </a:endParaRPr>
          </a:p>
          <a:p>
            <a:pPr lvl="1"/>
            <a:r>
              <a:rPr lang="en-US" dirty="0" err="1" smtClean="0"/>
              <a:t>Chatbot</a:t>
            </a:r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4431</TotalTime>
  <Words>263</Words>
  <Application>Microsoft Office PowerPoint</Application>
  <PresentationFormat>如螢幕大小 (4:3)</PresentationFormat>
  <Paragraphs>64</Paragraphs>
  <Slides>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美膚小秘書</vt:lpstr>
      <vt:lpstr>動機</vt:lpstr>
      <vt:lpstr>專案目標</vt:lpstr>
      <vt:lpstr>需求分析</vt:lpstr>
      <vt:lpstr>System Architecture</vt:lpstr>
      <vt:lpstr>Function(Task) Architecture</vt:lpstr>
      <vt:lpstr>Project Planning</vt:lpstr>
      <vt:lpstr>Schedule Planning</vt:lpstr>
      <vt:lpstr>Resource Required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weichih</cp:lastModifiedBy>
  <cp:revision>116</cp:revision>
  <dcterms:created xsi:type="dcterms:W3CDTF">2010-04-12T23:12:02Z</dcterms:created>
  <dcterms:modified xsi:type="dcterms:W3CDTF">2019-05-31T09:15:04Z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