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8C0CD-999F-4951-89C1-16101578B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0917CD2-39A2-4ADA-BAE8-7D942E4B2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1EE522-7D46-4D9C-BFE6-CC2C705FE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FF0E-078A-4344-A1BA-C71A9A4AF0EC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FD6B32-DADB-46D8-95D4-06C6CC6C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78CA12-8F0E-4FBB-99D6-F08F8FFF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E96C4-5D60-4F73-80C9-C1CC7ED72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570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A642FA-47D4-4D11-98DC-D9E81B4BC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3B989EC-F2F8-4548-A5E2-FAE74C3D2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C336AC-6F44-4A14-9EF5-1BE67E72C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FF0E-078A-4344-A1BA-C71A9A4AF0EC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35E8AA-A14F-42D5-B80D-B68DE777C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4CA143-64A4-4967-9777-AEC0C99A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E96C4-5D60-4F73-80C9-C1CC7ED72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837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3B8F85F-4C92-4B0D-A51D-92DF13C2AF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E4BC39B-1509-4D88-9381-BA09CD6C2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448F9C-CF7A-4C00-85D1-D6F8A726E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FF0E-078A-4344-A1BA-C71A9A4AF0EC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85AF60-E74B-4DB3-8EE3-A2A25761C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5F3BC2-9899-4760-B855-E6E1CC5A5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E96C4-5D60-4F73-80C9-C1CC7ED72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470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BA1953-700D-4899-B24B-39C53CD0A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1CD253-318C-4FAA-82CB-5A0D8C8FC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CA8B3C-CECA-479B-B118-1E7E7966A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FF0E-078A-4344-A1BA-C71A9A4AF0EC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84F84C-2115-4166-AEAD-AD6A5C555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FB1D29-71A8-41F6-8833-A2AB05E87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E96C4-5D60-4F73-80C9-C1CC7ED72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29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CE8E72-5BAE-4B01-997F-036CC8C17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2C47A0-976A-4DA0-A10E-F4E562048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B56513-67B5-46F7-8459-223680577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FF0E-078A-4344-A1BA-C71A9A4AF0EC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169656-663C-4F17-BC9A-CCDB4863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888C27-03B8-420D-81D5-55EBAED5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E96C4-5D60-4F73-80C9-C1CC7ED72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5116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ACDB29-F20E-4BC3-BA0C-698957A03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A8875B-C05C-488B-8B1F-F78A6AD517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7B43537-D7AE-40CE-8814-F4D00A4CF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7F300C8-77E9-4797-91D0-2F12920E1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FF0E-078A-4344-A1BA-C71A9A4AF0EC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6D8CE2A-67ED-40D5-B402-6AB3F3171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DC7F2DC-5DBB-445B-A3B5-3F5462475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E96C4-5D60-4F73-80C9-C1CC7ED72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23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8B7074-3EBD-42B1-95EA-35A9D5EF3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D60EEAB-3195-4AC0-80EB-DF442F896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63E0C51-52BC-43D6-B90F-CB9AF9A80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219FC21-2B29-44EE-BCA0-4119A1824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DBD6443-4263-4751-90A3-59C0436E2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AD409BA-AB1D-4699-8AC2-1951CEE5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FF0E-078A-4344-A1BA-C71A9A4AF0EC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41BEC39-3BB4-464E-A626-BA89FC82E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D072D07-400F-4DCE-B89B-6E8B15F25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E96C4-5D60-4F73-80C9-C1CC7ED72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336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C31CD5-34B2-4504-A7A4-579CBC26B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DFA9AF9-B9BE-4AA6-AE01-76BF675D5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FF0E-078A-4344-A1BA-C71A9A4AF0EC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C10245F-FFA1-44B2-9506-91759320B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6FCF4DC-7B3F-4721-A367-6C13E4417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E96C4-5D60-4F73-80C9-C1CC7ED72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712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2B69232-FFED-439B-9DF8-9BDE29014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FF0E-078A-4344-A1BA-C71A9A4AF0EC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8DEB8C6-3CA3-498D-8983-F70797C30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002C83-223E-4852-ACC0-DED4827E1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E96C4-5D60-4F73-80C9-C1CC7ED72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793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B5E89C-4F3C-450B-876A-57C921D13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45A30F-2658-44D4-B498-D8316F8E5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59A9E6F-8EDD-41E5-8D61-AD9E3E7F2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34B980-EDE8-4636-9403-9266BE25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FF0E-078A-4344-A1BA-C71A9A4AF0EC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922FD5A-A3C6-4179-9C2F-5C53A9C0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922C0B-11B7-4FF4-A512-9965E1CCF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E96C4-5D60-4F73-80C9-C1CC7ED72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9695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EE858A-4784-4BAA-A461-2C5DD2A5C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4C13A9B-F495-4B2F-8F8D-3CF79E9CC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BCECEC7-B492-4B51-B051-4B3CB3AB9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E02C22-46BA-4186-A68A-8E51145B8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FF0E-078A-4344-A1BA-C71A9A4AF0EC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AEB159-0D4B-48FA-A3F0-AD8C2BD23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FC91E00-575D-4E68-A0DF-CC88B436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E96C4-5D60-4F73-80C9-C1CC7ED72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68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B603841-5A08-480A-8ED3-630D4ED7B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29D6A6-18F2-4E8D-B8C7-3BCB9D2D1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F4CCD0-6533-4CC6-BDE4-954FA448B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AFF0E-078A-4344-A1BA-C71A9A4AF0EC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0909CE-4DED-4143-9B0A-7899ED74F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96C39F-C4CD-416A-9EC0-701B0CE12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E96C4-5D60-4F73-80C9-C1CC7ED72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773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930C5A-2F06-47DF-80C0-AF538FC51F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zh-TW" dirty="0"/>
              <a:t>照顧您皮膚的美膚秘書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82F8812-832A-4939-9F4C-B095CD8DE0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41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208632-ECB2-48BE-A9E6-4B531600F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系統架構圖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9192E8B-69FD-4B29-B343-F56A601BA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415" y="1706672"/>
            <a:ext cx="5235348" cy="478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58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7375B1-FF7F-4A1A-B4BC-6AF991067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功能結構圖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CE3D4D8A-BF04-4D01-B35D-3E92BCB77112}"/>
              </a:ext>
            </a:extLst>
          </p:cNvPr>
          <p:cNvGrpSpPr/>
          <p:nvPr/>
        </p:nvGrpSpPr>
        <p:grpSpPr>
          <a:xfrm>
            <a:off x="1083129" y="1690688"/>
            <a:ext cx="5852684" cy="4897891"/>
            <a:chOff x="1083129" y="1690688"/>
            <a:chExt cx="5012871" cy="419508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E96AA6F-54BB-4406-8DA0-5311948E7FBA}"/>
                </a:ext>
              </a:extLst>
            </p:cNvPr>
            <p:cNvSpPr/>
            <p:nvPr/>
          </p:nvSpPr>
          <p:spPr>
            <a:xfrm>
              <a:off x="1083129" y="3216388"/>
              <a:ext cx="1496786" cy="11021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照顧您皮膚的美膚秘書</a:t>
              </a:r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後台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303A5E3-48C0-433E-B5CA-C53E1527E70A}"/>
                </a:ext>
              </a:extLst>
            </p:cNvPr>
            <p:cNvSpPr/>
            <p:nvPr/>
          </p:nvSpPr>
          <p:spPr>
            <a:xfrm>
              <a:off x="4376057" y="1690688"/>
              <a:ext cx="1719943" cy="6769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使用者管理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F16C4C8-DBB0-4122-AC54-C45304D36B36}"/>
                </a:ext>
              </a:extLst>
            </p:cNvPr>
            <p:cNvSpPr/>
            <p:nvPr/>
          </p:nvSpPr>
          <p:spPr>
            <a:xfrm>
              <a:off x="4376057" y="2613252"/>
              <a:ext cx="1719943" cy="6769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皮膚保養</a:t>
              </a:r>
              <a:r>
                <a: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QA</a:t>
              </a:r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管理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6D5F054-8043-488E-983B-14C3CF8A61B9}"/>
                </a:ext>
              </a:extLst>
            </p:cNvPr>
            <p:cNvSpPr/>
            <p:nvPr/>
          </p:nvSpPr>
          <p:spPr>
            <a:xfrm>
              <a:off x="4376057" y="3429000"/>
              <a:ext cx="1719943" cy="6769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氣象因素分析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B96B930-25D2-4858-B03F-7E248BCF5FBC}"/>
                </a:ext>
              </a:extLst>
            </p:cNvPr>
            <p:cNvSpPr/>
            <p:nvPr/>
          </p:nvSpPr>
          <p:spPr>
            <a:xfrm>
              <a:off x="4376057" y="4318908"/>
              <a:ext cx="1719943" cy="6769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腳本設計管理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A138B6C-A3E2-495B-BAC8-175FFC005B58}"/>
                </a:ext>
              </a:extLst>
            </p:cNvPr>
            <p:cNvSpPr/>
            <p:nvPr/>
          </p:nvSpPr>
          <p:spPr>
            <a:xfrm>
              <a:off x="4376057" y="5208816"/>
              <a:ext cx="1719943" cy="6769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關鍵字管理</a:t>
              </a:r>
            </a:p>
          </p:txBody>
        </p: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E0E50787-F6A9-4F1E-946C-76165FB5F651}"/>
                </a:ext>
              </a:extLst>
            </p:cNvPr>
            <p:cNvCxnSpPr>
              <a:stCxn id="4" idx="3"/>
              <a:endCxn id="7" idx="1"/>
            </p:cNvCxnSpPr>
            <p:nvPr/>
          </p:nvCxnSpPr>
          <p:spPr>
            <a:xfrm>
              <a:off x="2579915" y="3767477"/>
              <a:ext cx="1796142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A8980101-9E69-4FDC-913D-DE6DC051BE28}"/>
                </a:ext>
              </a:extLst>
            </p:cNvPr>
            <p:cNvCxnSpPr>
              <a:endCxn id="5" idx="1"/>
            </p:cNvCxnSpPr>
            <p:nvPr/>
          </p:nvCxnSpPr>
          <p:spPr>
            <a:xfrm>
              <a:off x="3437164" y="2029165"/>
              <a:ext cx="938893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8408AAC4-499C-4F68-812B-F5170D7E7EC8}"/>
                </a:ext>
              </a:extLst>
            </p:cNvPr>
            <p:cNvCxnSpPr/>
            <p:nvPr/>
          </p:nvCxnSpPr>
          <p:spPr>
            <a:xfrm>
              <a:off x="3437164" y="2964314"/>
              <a:ext cx="938893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1F24A616-4B63-48BA-A7B3-C28ABD0D01C0}"/>
                </a:ext>
              </a:extLst>
            </p:cNvPr>
            <p:cNvCxnSpPr/>
            <p:nvPr/>
          </p:nvCxnSpPr>
          <p:spPr>
            <a:xfrm>
              <a:off x="3437164" y="4698883"/>
              <a:ext cx="938893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F264646A-4D5A-4E57-AF10-07ED0C4F48F3}"/>
                </a:ext>
              </a:extLst>
            </p:cNvPr>
            <p:cNvCxnSpPr/>
            <p:nvPr/>
          </p:nvCxnSpPr>
          <p:spPr>
            <a:xfrm>
              <a:off x="3437164" y="5518372"/>
              <a:ext cx="938893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70558D35-A990-4430-9F66-83B0DA487F5C}"/>
                </a:ext>
              </a:extLst>
            </p:cNvPr>
            <p:cNvCxnSpPr/>
            <p:nvPr/>
          </p:nvCxnSpPr>
          <p:spPr>
            <a:xfrm>
              <a:off x="3437164" y="2041750"/>
              <a:ext cx="0" cy="3476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7256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36</Words>
  <Application>Microsoft Office PowerPoint</Application>
  <PresentationFormat>寬螢幕</PresentationFormat>
  <Paragraphs>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標楷體</vt:lpstr>
      <vt:lpstr>Arial</vt:lpstr>
      <vt:lpstr>Calibri</vt:lpstr>
      <vt:lpstr>Calibri Light</vt:lpstr>
      <vt:lpstr>Office 佈景主題</vt:lpstr>
      <vt:lpstr>照顧您皮膚的美膚秘書</vt:lpstr>
      <vt:lpstr>系統架構圖</vt:lpstr>
      <vt:lpstr>功能結構圖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照顧您皮膚的美膚秘書</dc:title>
  <dc:creator>Poan</dc:creator>
  <cp:lastModifiedBy>Poan</cp:lastModifiedBy>
  <cp:revision>2</cp:revision>
  <dcterms:created xsi:type="dcterms:W3CDTF">2019-04-18T15:27:51Z</dcterms:created>
  <dcterms:modified xsi:type="dcterms:W3CDTF">2019-04-18T15:30:05Z</dcterms:modified>
</cp:coreProperties>
</file>