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4"/>
  </p:notesMasterIdLst>
  <p:sldIdLst>
    <p:sldId id="256" r:id="rId5"/>
    <p:sldId id="258" r:id="rId6"/>
    <p:sldId id="257" r:id="rId7"/>
    <p:sldId id="259" r:id="rId8"/>
    <p:sldId id="265" r:id="rId9"/>
    <p:sldId id="264" r:id="rId10"/>
    <p:sldId id="260" r:id="rId11"/>
    <p:sldId id="262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98" autoAdjust="0"/>
    <p:restoredTop sz="82885" autoAdjust="0"/>
  </p:normalViewPr>
  <p:slideViewPr>
    <p:cSldViewPr snapToGrid="0" snapToObjects="1">
      <p:cViewPr varScale="1">
        <p:scale>
          <a:sx n="68" d="100"/>
          <a:sy n="68" d="100"/>
        </p:scale>
        <p:origin x="-96" y="-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96CCE-68B5-9B4D-B8A4-9D885A674F2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2E17B-74C6-844B-874E-AD2BA742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4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r>
              <a:rPr lang="en-US" baseline="0" dirty="0" smtClean="0"/>
              <a:t> </a:t>
            </a:r>
            <a:r>
              <a:rPr lang="zh-TW" altLang="en-US" baseline="0" dirty="0" smtClean="0"/>
              <a:t>是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為什麼要做這題目？</a:t>
            </a:r>
            <a:endParaRPr lang="en-US" altLang="zh-TW" baseline="0" dirty="0" smtClean="0"/>
          </a:p>
          <a:p>
            <a:r>
              <a:rPr lang="en-US" dirty="0" smtClean="0"/>
              <a:t>Challenge</a:t>
            </a:r>
            <a:r>
              <a:rPr lang="en-US" baseline="0" dirty="0" smtClean="0"/>
              <a:t> human acting </a:t>
            </a:r>
            <a:r>
              <a:rPr lang="zh-TW" altLang="en-US" baseline="0" dirty="0" smtClean="0"/>
              <a:t>如何難</a:t>
            </a:r>
            <a:endParaRPr lang="en-US" altLang="zh-TW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8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16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Trebuchet MS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tw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美膚諮詢機器人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617" y="3886200"/>
            <a:ext cx="7227502" cy="1752600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趙伯元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tabLst>
                <a:tab pos="3944938" algn="l"/>
              </a:tabLst>
            </a:pP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endParaRPr lang="en-US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47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:\隨身碟\個人資料\博班資料\修習課程\107-2軟體品質管理\作業\model-2387582_960_7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991" y="2599509"/>
            <a:ext cx="6386009" cy="425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曝露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在陽光下最久的部位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buFont typeface="Arial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互動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最多次的人體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部位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buFont typeface="Arial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呈現年齡歲月的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痕跡</a:t>
            </a:r>
            <a:endParaRPr lang="en-US" altLang="zh-TW" sz="28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buFont typeface="Arial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世上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沒有醜人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，只有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懶人</a:t>
            </a:r>
            <a:endParaRPr lang="en-US" altLang="zh-TW" sz="28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buFont typeface="Arial"/>
              <a:buChar char="•"/>
            </a:pPr>
            <a:endParaRPr lang="en-US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54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專案目標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dirty="0" smtClean="0"/>
              <a:t>解決</a:t>
            </a:r>
            <a:r>
              <a:rPr lang="zh-TW" altLang="zh-TW" dirty="0"/>
              <a:t>每日操煩的保養決定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閨蜜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般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zh-TW" b="1" dirty="0">
                <a:solidFill>
                  <a:srgbClr val="FF0000"/>
                </a:solidFill>
              </a:rPr>
              <a:t>保養小技巧</a:t>
            </a:r>
            <a:r>
              <a:rPr lang="zh-TW" altLang="zh-TW" dirty="0" smtClean="0"/>
              <a:t>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給於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秘書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般的</a:t>
            </a:r>
            <a:r>
              <a:rPr lang="zh-TW" altLang="en-US" sz="2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貼心</a:t>
            </a:r>
            <a:r>
              <a:rPr lang="zh-TW" altLang="en-US" sz="2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互動提醒</a:t>
            </a:r>
            <a:r>
              <a:rPr lang="zh-TW" altLang="zh-TW" sz="2400" dirty="0" smtClean="0"/>
              <a:t>。</a:t>
            </a:r>
            <a:endParaRPr lang="en-US" sz="2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7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需求分析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 smtClean="0"/>
              <a:t>從氣象資料開放平台取得當日</a:t>
            </a:r>
            <a:r>
              <a:rPr lang="zh-TW" altLang="zh-TW" dirty="0" smtClean="0"/>
              <a:t>天氣資訊</a:t>
            </a:r>
            <a:r>
              <a:rPr lang="en-US" altLang="zh-TW" dirty="0" smtClean="0"/>
              <a:t>(</a:t>
            </a:r>
            <a:r>
              <a:rPr lang="zh-TW" altLang="en-US" dirty="0" smtClean="0"/>
              <a:t>溫度、濕度、紫外線指數及</a:t>
            </a:r>
            <a:r>
              <a:rPr lang="en-US" altLang="zh-TW" dirty="0" smtClean="0"/>
              <a:t>PM2.5)</a:t>
            </a:r>
            <a:r>
              <a:rPr lang="zh-TW" altLang="en-US" dirty="0" smtClean="0"/>
              <a:t>，分析保養關聯性後</a:t>
            </a:r>
            <a:r>
              <a:rPr lang="zh-TW" altLang="zh-TW" dirty="0" smtClean="0"/>
              <a:t>提供</a:t>
            </a:r>
            <a:r>
              <a:rPr lang="zh-TW" altLang="en-US" dirty="0" smtClean="0"/>
              <a:t>當日</a:t>
            </a:r>
            <a:r>
              <a:rPr lang="zh-TW" altLang="zh-TW" b="1" dirty="0" smtClean="0">
                <a:solidFill>
                  <a:srgbClr val="FF0000"/>
                </a:solidFill>
              </a:rPr>
              <a:t>保養</a:t>
            </a:r>
            <a:r>
              <a:rPr lang="zh-TW" altLang="zh-TW" b="1" dirty="0" smtClean="0">
                <a:solidFill>
                  <a:srgbClr val="FF0000"/>
                </a:solidFill>
              </a:rPr>
              <a:t>意見</a:t>
            </a:r>
            <a:r>
              <a:rPr lang="zh-TW" altLang="zh-TW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以</a:t>
            </a:r>
            <a:r>
              <a:rPr lang="zh-TW" altLang="en-US" dirty="0" smtClean="0"/>
              <a:t>常見保養詢問</a:t>
            </a:r>
            <a:r>
              <a:rPr lang="zh-TW" altLang="en-US" dirty="0" smtClean="0"/>
              <a:t>關鍵字，提供</a:t>
            </a:r>
            <a:r>
              <a:rPr lang="zh-TW" altLang="zh-TW" b="1" dirty="0" smtClean="0">
                <a:solidFill>
                  <a:srgbClr val="FF0000"/>
                </a:solidFill>
              </a:rPr>
              <a:t>保養</a:t>
            </a:r>
            <a:r>
              <a:rPr lang="zh-TW" altLang="zh-TW" b="1" dirty="0">
                <a:solidFill>
                  <a:srgbClr val="FF0000"/>
                </a:solidFill>
              </a:rPr>
              <a:t>小技巧</a:t>
            </a:r>
            <a:r>
              <a:rPr lang="zh-TW" altLang="zh-TW" dirty="0" smtClean="0"/>
              <a:t>資訊</a:t>
            </a:r>
            <a:r>
              <a:rPr lang="zh-TW" altLang="zh-TW" dirty="0" smtClean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074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8" t="36163" r="19515" b="14426"/>
          <a:stretch/>
        </p:blipFill>
        <p:spPr bwMode="auto">
          <a:xfrm>
            <a:off x="52550" y="1585064"/>
            <a:ext cx="9049407" cy="4727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99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Function(Task) Architecture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735769" y="2087803"/>
            <a:ext cx="5500602" cy="3933996"/>
            <a:chOff x="1735769" y="2087803"/>
            <a:chExt cx="5500602" cy="3933996"/>
          </a:xfrm>
        </p:grpSpPr>
        <p:sp>
          <p:nvSpPr>
            <p:cNvPr id="18" name="矩形 1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EE96AA6F-54BB-4406-8DA0-5311948E7FBA}"/>
                </a:ext>
              </a:extLst>
            </p:cNvPr>
            <p:cNvSpPr/>
            <p:nvPr/>
          </p:nvSpPr>
          <p:spPr>
            <a:xfrm>
              <a:off x="1735769" y="2867659"/>
              <a:ext cx="1747545" cy="12868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美膚諮詢</a:t>
              </a:r>
              <a:r>
                <a:rPr lang="zh-TW" altLang="en-US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機器人後台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5303A5E3-48C0-433E-B5CA-C53E1527E70A}"/>
                </a:ext>
              </a:extLst>
            </p:cNvPr>
            <p:cNvSpPr/>
            <p:nvPr/>
          </p:nvSpPr>
          <p:spPr>
            <a:xfrm>
              <a:off x="5228283" y="2087803"/>
              <a:ext cx="2008088" cy="7903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使用者管理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FF16C4C8-DBB0-4122-AC54-C45304D36B36}"/>
                </a:ext>
              </a:extLst>
            </p:cNvPr>
            <p:cNvSpPr/>
            <p:nvPr/>
          </p:nvSpPr>
          <p:spPr>
            <a:xfrm>
              <a:off x="5228283" y="3102569"/>
              <a:ext cx="2008088" cy="7903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zh-TW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保養技巧</a:t>
              </a:r>
              <a:r>
                <a:rPr lang="zh-TW" altLang="en-US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資料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86D5F054-8043-488E-983B-14C3CF8A61B9}"/>
                </a:ext>
              </a:extLst>
            </p:cNvPr>
            <p:cNvSpPr/>
            <p:nvPr/>
          </p:nvSpPr>
          <p:spPr>
            <a:xfrm>
              <a:off x="5228283" y="4117336"/>
              <a:ext cx="2008088" cy="7903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氣象保養關聯性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A8980101-9E69-4FDC-913D-DE6DC051BE28}"/>
                </a:ext>
              </a:extLst>
            </p:cNvPr>
            <p:cNvCxnSpPr>
              <a:endCxn id="19" idx="1"/>
            </p:cNvCxnSpPr>
            <p:nvPr/>
          </p:nvCxnSpPr>
          <p:spPr>
            <a:xfrm>
              <a:off x="4132096" y="2482985"/>
              <a:ext cx="1096187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8408AAC4-499C-4F68-812B-F5170D7E7EC8}"/>
                </a:ext>
              </a:extLst>
            </p:cNvPr>
            <p:cNvCxnSpPr/>
            <p:nvPr/>
          </p:nvCxnSpPr>
          <p:spPr>
            <a:xfrm>
              <a:off x="4132095" y="4512519"/>
              <a:ext cx="1096187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70558D35-A990-4430-9F66-83B0DA487F5C}"/>
                </a:ext>
              </a:extLst>
            </p:cNvPr>
            <p:cNvCxnSpPr/>
            <p:nvPr/>
          </p:nvCxnSpPr>
          <p:spPr>
            <a:xfrm>
              <a:off x="4132096" y="2482986"/>
              <a:ext cx="0" cy="31682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stCxn id="20" idx="1"/>
            </p:cNvCxnSpPr>
            <p:nvPr/>
          </p:nvCxnSpPr>
          <p:spPr>
            <a:xfrm flipH="1">
              <a:off x="3483314" y="3497752"/>
              <a:ext cx="1744969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86D5F054-8043-488E-983B-14C3CF8A61B9}"/>
                </a:ext>
              </a:extLst>
            </p:cNvPr>
            <p:cNvSpPr/>
            <p:nvPr/>
          </p:nvSpPr>
          <p:spPr>
            <a:xfrm>
              <a:off x="5228283" y="5231433"/>
              <a:ext cx="2008088" cy="7903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定時取得氣象資料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40" name="直線接點 3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8408AAC4-499C-4F68-812B-F5170D7E7EC8}"/>
                </a:ext>
              </a:extLst>
            </p:cNvPr>
            <p:cNvCxnSpPr/>
            <p:nvPr/>
          </p:nvCxnSpPr>
          <p:spPr>
            <a:xfrm>
              <a:off x="4132095" y="5651218"/>
              <a:ext cx="1096187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83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8044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Task decomposition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42" name="群組 41"/>
          <p:cNvGrpSpPr/>
          <p:nvPr/>
        </p:nvGrpSpPr>
        <p:grpSpPr>
          <a:xfrm>
            <a:off x="1784435" y="2051092"/>
            <a:ext cx="5630093" cy="4603366"/>
            <a:chOff x="940524" y="1952898"/>
            <a:chExt cx="5630093" cy="4603366"/>
          </a:xfrm>
        </p:grpSpPr>
        <p:sp>
          <p:nvSpPr>
            <p:cNvPr id="4" name="矩形 3"/>
            <p:cNvSpPr/>
            <p:nvPr/>
          </p:nvSpPr>
          <p:spPr>
            <a:xfrm>
              <a:off x="2377437" y="1952898"/>
              <a:ext cx="2560320" cy="45066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美膚諮詢</a:t>
              </a:r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機器人後台設計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940524" y="2926086"/>
              <a:ext cx="1567543" cy="45066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取得氣象</a:t>
              </a:r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開放資料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860764" y="2926086"/>
              <a:ext cx="1567543" cy="45066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系統設計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820192" y="2926086"/>
              <a:ext cx="1567543" cy="45066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系統開發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80160" y="3696794"/>
              <a:ext cx="1227907" cy="4506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認識開放資料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280160" y="4415251"/>
              <a:ext cx="1227907" cy="4506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取得資料方法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2" name="直線接點 11"/>
            <p:cNvCxnSpPr>
              <a:stCxn id="9" idx="1"/>
            </p:cNvCxnSpPr>
            <p:nvPr/>
          </p:nvCxnSpPr>
          <p:spPr>
            <a:xfrm flipH="1">
              <a:off x="940524" y="3922128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H="1">
              <a:off x="940524" y="4640585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 flipV="1">
              <a:off x="940524" y="3376754"/>
              <a:ext cx="0" cy="12638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3200400" y="3696794"/>
              <a:ext cx="1227907" cy="4506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流程設計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200400" y="4383721"/>
              <a:ext cx="1227907" cy="4506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資料庫結構</a:t>
              </a:r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設計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8" name="直線接點 17"/>
            <p:cNvCxnSpPr>
              <a:stCxn id="16" idx="1"/>
            </p:cNvCxnSpPr>
            <p:nvPr/>
          </p:nvCxnSpPr>
          <p:spPr>
            <a:xfrm flipH="1">
              <a:off x="2860764" y="3922128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2860764" y="4609055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V="1">
              <a:off x="2860764" y="3376755"/>
              <a:ext cx="0" cy="26841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5159828" y="3696794"/>
              <a:ext cx="1410789" cy="4506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資料庫開發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159828" y="4415251"/>
              <a:ext cx="1410789" cy="4506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Line </a:t>
              </a:r>
              <a:r>
                <a:rPr lang="en-US" altLang="zh-TW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BOT</a:t>
              </a:r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串</a:t>
              </a:r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接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3" name="直線接點 22"/>
            <p:cNvCxnSpPr>
              <a:stCxn id="21" idx="1"/>
            </p:cNvCxnSpPr>
            <p:nvPr/>
          </p:nvCxnSpPr>
          <p:spPr>
            <a:xfrm flipH="1">
              <a:off x="4820192" y="3922128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H="1">
              <a:off x="4820192" y="4640585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V="1">
              <a:off x="4820192" y="3376755"/>
              <a:ext cx="0" cy="2596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5" idx="0"/>
            </p:cNvCxnSpPr>
            <p:nvPr/>
          </p:nvCxnSpPr>
          <p:spPr>
            <a:xfrm flipV="1">
              <a:off x="1724296" y="2690949"/>
              <a:ext cx="0" cy="2351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 flipV="1">
              <a:off x="3644535" y="2690949"/>
              <a:ext cx="0" cy="2351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V="1">
              <a:off x="5590898" y="2690949"/>
              <a:ext cx="0" cy="2351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1724296" y="2690949"/>
              <a:ext cx="386660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V="1">
              <a:off x="3644535" y="2403566"/>
              <a:ext cx="0" cy="2873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3200400" y="5066892"/>
              <a:ext cx="1227907" cy="7207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收集</a:t>
              </a:r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保養技巧及對應關鍵字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1" name="直線接點 40"/>
            <p:cNvCxnSpPr/>
            <p:nvPr/>
          </p:nvCxnSpPr>
          <p:spPr>
            <a:xfrm flipH="1">
              <a:off x="2860764" y="5292227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5159828" y="5066893"/>
              <a:ext cx="1410789" cy="4506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開放資料取得判斷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4" name="直線接點 43"/>
            <p:cNvCxnSpPr/>
            <p:nvPr/>
          </p:nvCxnSpPr>
          <p:spPr>
            <a:xfrm flipH="1">
              <a:off x="4820192" y="5292227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3200400" y="5835557"/>
              <a:ext cx="1227907" cy="7207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收集氣象對保養的關聯性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6" name="直線接點 45"/>
            <p:cNvCxnSpPr/>
            <p:nvPr/>
          </p:nvCxnSpPr>
          <p:spPr>
            <a:xfrm flipH="1">
              <a:off x="2860764" y="6060892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5159828" y="5745242"/>
              <a:ext cx="1410789" cy="4506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使用者管理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9" name="直線接點 48"/>
            <p:cNvCxnSpPr/>
            <p:nvPr/>
          </p:nvCxnSpPr>
          <p:spPr>
            <a:xfrm flipH="1">
              <a:off x="4820192" y="5973071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26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Schedule Planning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 t="18893" r="17969" b="11260"/>
          <a:stretch/>
        </p:blipFill>
        <p:spPr bwMode="auto">
          <a:xfrm>
            <a:off x="-2" y="1417638"/>
            <a:ext cx="920782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42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Device and tools</a:t>
            </a:r>
          </a:p>
          <a:p>
            <a:pPr lvl="1"/>
            <a:r>
              <a:rPr lang="en-US" dirty="0" smtClean="0"/>
              <a:t>google calendar, google keep, Trello, google doc, google excel, office </a:t>
            </a:r>
            <a:r>
              <a:rPr lang="en-US" dirty="0" err="1" smtClean="0"/>
              <a:t>visio</a:t>
            </a:r>
            <a:endParaRPr lang="en-US" dirty="0" smtClean="0"/>
          </a:p>
          <a:p>
            <a:pPr lvl="1"/>
            <a:r>
              <a:rPr lang="zh-TW" altLang="en-US" dirty="0"/>
              <a:t>政府資料開放</a:t>
            </a:r>
            <a:r>
              <a:rPr lang="zh-TW" altLang="en-US" dirty="0" smtClean="0"/>
              <a:t>平台，氣象資料開放平台，行政院環境保護署。</a:t>
            </a:r>
            <a:endParaRPr lang="zh-TW" altLang="en-US" dirty="0">
              <a:hlinkClick r:id="rId3"/>
            </a:endParaRPr>
          </a:p>
          <a:p>
            <a:pPr lvl="1"/>
            <a:r>
              <a:rPr lang="en-US" dirty="0" err="1" smtClean="0"/>
              <a:t>Chatbot</a:t>
            </a:r>
            <a:endParaRPr lang="en-US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131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rma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http://schemas.microsoft.com/sharepoint/v3/field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4395</TotalTime>
  <Words>241</Words>
  <Application>Microsoft Office PowerPoint</Application>
  <PresentationFormat>如螢幕大小 (4:3)</PresentationFormat>
  <Paragraphs>55</Paragraphs>
  <Slides>9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Theme</vt:lpstr>
      <vt:lpstr>美膚諮詢機器人</vt:lpstr>
      <vt:lpstr>動機</vt:lpstr>
      <vt:lpstr>專案目標</vt:lpstr>
      <vt:lpstr>需求分析</vt:lpstr>
      <vt:lpstr>System Architecture</vt:lpstr>
      <vt:lpstr>Function(Task) Architecture</vt:lpstr>
      <vt:lpstr>Project Planning</vt:lpstr>
      <vt:lpstr>Schedule Planning</vt:lpstr>
      <vt:lpstr>Resource Required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weichih</cp:lastModifiedBy>
  <cp:revision>113</cp:revision>
  <dcterms:created xsi:type="dcterms:W3CDTF">2010-04-12T23:12:02Z</dcterms:created>
  <dcterms:modified xsi:type="dcterms:W3CDTF">2019-05-16T13:30:16Z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