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63" r:id="rId9"/>
    <p:sldId id="264" r:id="rId10"/>
    <p:sldId id="260" r:id="rId11"/>
    <p:sldId id="262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8" autoAdjust="0"/>
    <p:restoredTop sz="82885" autoAdjust="0"/>
  </p:normalViewPr>
  <p:slideViewPr>
    <p:cSldViewPr snapToGrid="0" snapToObjects="1">
      <p:cViewPr varScale="1">
        <p:scale>
          <a:sx n="68" d="100"/>
          <a:sy n="68" d="100"/>
        </p:scale>
        <p:origin x="-9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pcesor.com/2015/06/trello.html" TargetMode="External"/><Relationship Id="rId2" Type="http://schemas.openxmlformats.org/officeDocument/2006/relationships/hyperlink" Target="https://products.office.com/zh-tw/visio/flowchart-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laypcesor.com/2011/04/cacoo.html" TargetMode="External"/><Relationship Id="rId4" Type="http://schemas.openxmlformats.org/officeDocument/2006/relationships/hyperlink" Target="https://calendar.google.com/calendar/r/mon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美膚諮詢機器人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趙伯元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tabLst>
                <a:tab pos="3944938" algn="l"/>
              </a:tabLst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隨身碟\個人資料\博班資料\修習課程\107-2軟體品質管理\作業\model-2387582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91" y="2599509"/>
            <a:ext cx="6386009" cy="42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曝露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在陽光下最久的部位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最多次的人體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呈現年齡歲月的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痕跡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世上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沒有醜人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，只有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懶人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Arial"/>
              <a:buChar char="•"/>
            </a:pP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專案目標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解決</a:t>
            </a:r>
            <a:r>
              <a:rPr lang="zh-TW" altLang="zh-TW" dirty="0"/>
              <a:t>每日操煩的保養決定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閨蜜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膚知識方法</a:t>
            </a:r>
            <a:r>
              <a:rPr lang="zh-TW" altLang="zh-TW" dirty="0" smtClean="0"/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秘書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般的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貼心互動感受</a:t>
            </a:r>
            <a:r>
              <a:rPr lang="zh-TW" altLang="zh-TW" sz="2400" dirty="0" smtClean="0"/>
              <a:t>。</a:t>
            </a:r>
            <a:endParaRPr 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美膚諮詢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機器人需要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 smtClean="0"/>
              <a:t>每日</a:t>
            </a:r>
            <a:r>
              <a:rPr lang="zh-TW" altLang="zh-TW" dirty="0"/>
              <a:t>或隨時提醒</a:t>
            </a:r>
            <a:r>
              <a:rPr lang="zh-TW" altLang="zh-TW" b="1" dirty="0">
                <a:solidFill>
                  <a:srgbClr val="FF0000"/>
                </a:solidFill>
              </a:rPr>
              <a:t>天氣資訊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藉</a:t>
            </a:r>
            <a:r>
              <a:rPr lang="zh-TW" altLang="zh-TW" dirty="0"/>
              <a:t>由天氣資訊提供民眾</a:t>
            </a:r>
            <a:r>
              <a:rPr lang="zh-TW" altLang="zh-TW" b="1" dirty="0">
                <a:solidFill>
                  <a:srgbClr val="FF0000"/>
                </a:solidFill>
              </a:rPr>
              <a:t>保養</a:t>
            </a:r>
            <a:r>
              <a:rPr lang="zh-TW" altLang="zh-TW" b="1" dirty="0" smtClean="0">
                <a:solidFill>
                  <a:srgbClr val="FF0000"/>
                </a:solidFill>
              </a:rPr>
              <a:t>意見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r>
              <a:rPr lang="zh-TW" altLang="zh-TW" dirty="0" smtClean="0"/>
              <a:t>提供</a:t>
            </a:r>
            <a:r>
              <a:rPr lang="zh-TW" altLang="zh-TW" b="1" dirty="0">
                <a:solidFill>
                  <a:srgbClr val="FF0000"/>
                </a:solidFill>
              </a:rPr>
              <a:t>保養小技巧</a:t>
            </a:r>
            <a:r>
              <a:rPr lang="zh-TW" altLang="zh-TW" dirty="0" smtClean="0"/>
              <a:t>資訊</a:t>
            </a:r>
            <a:r>
              <a:rPr lang="zh-TW" altLang="zh-TW" dirty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閨蜜</a:t>
            </a:r>
            <a:r>
              <a:rPr lang="zh-TW" altLang="en-US" b="1" dirty="0" smtClean="0">
                <a:solidFill>
                  <a:srgbClr val="FF0000"/>
                </a:solidFill>
              </a:rPr>
              <a:t>推薦</a:t>
            </a:r>
            <a:r>
              <a:rPr lang="zh-TW" altLang="zh-TW" b="1" dirty="0" smtClean="0">
                <a:solidFill>
                  <a:srgbClr val="FF0000"/>
                </a:solidFill>
              </a:rPr>
              <a:t>商品</a:t>
            </a:r>
            <a:r>
              <a:rPr lang="zh-TW" altLang="zh-TW" dirty="0"/>
              <a:t>資訊</a:t>
            </a:r>
            <a:r>
              <a:rPr lang="zh-TW" altLang="zh-TW" dirty="0" smtClean="0"/>
              <a:t>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192E8B-69FD-4B29-B343-F56A601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26" y="1636791"/>
            <a:ext cx="5235348" cy="47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Function(Task) Architecture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3D4D8A-BF04-4D01-B35D-3E92BCB77112}"/>
              </a:ext>
            </a:extLst>
          </p:cNvPr>
          <p:cNvGrpSpPr/>
          <p:nvPr/>
        </p:nvGrpSpPr>
        <p:grpSpPr>
          <a:xfrm>
            <a:off x="1358276" y="1703742"/>
            <a:ext cx="5852685" cy="4897889"/>
            <a:chOff x="1083129" y="1690688"/>
            <a:chExt cx="5012871" cy="4195083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E96AA6F-54BB-4406-8DA0-5311948E7FBA}"/>
                </a:ext>
              </a:extLst>
            </p:cNvPr>
            <p:cNvSpPr/>
            <p:nvPr/>
          </p:nvSpPr>
          <p:spPr>
            <a:xfrm>
              <a:off x="1083129" y="3216388"/>
              <a:ext cx="1496786" cy="1102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美膚諮詢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機器人後台</a:t>
              </a:r>
              <a:endPara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303A5E3-48C0-433E-B5CA-C53E1527E70A}"/>
                </a:ext>
              </a:extLst>
            </p:cNvPr>
            <p:cNvSpPr/>
            <p:nvPr/>
          </p:nvSpPr>
          <p:spPr>
            <a:xfrm>
              <a:off x="4376057" y="1690688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使用者管理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F16C4C8-DBB0-4122-AC54-C45304D36B36}"/>
                </a:ext>
              </a:extLst>
            </p:cNvPr>
            <p:cNvSpPr/>
            <p:nvPr/>
          </p:nvSpPr>
          <p:spPr>
            <a:xfrm>
              <a:off x="4376057" y="2613252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皮膚保養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QA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6D5F054-8043-488E-983B-14C3CF8A61B9}"/>
                </a:ext>
              </a:extLst>
            </p:cNvPr>
            <p:cNvSpPr/>
            <p:nvPr/>
          </p:nvSpPr>
          <p:spPr>
            <a:xfrm>
              <a:off x="4376057" y="3429000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氣象因素分析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B96B930-25D2-4858-B03F-7E248BCF5FBC}"/>
                </a:ext>
              </a:extLst>
            </p:cNvPr>
            <p:cNvSpPr/>
            <p:nvPr/>
          </p:nvSpPr>
          <p:spPr>
            <a:xfrm>
              <a:off x="4376057" y="4318908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腳本設計管理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A138B6C-A3E2-495B-BAC8-175FFC005B58}"/>
                </a:ext>
              </a:extLst>
            </p:cNvPr>
            <p:cNvSpPr/>
            <p:nvPr/>
          </p:nvSpPr>
          <p:spPr>
            <a:xfrm>
              <a:off x="4376057" y="5208816"/>
              <a:ext cx="1719943" cy="676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關鍵字管理</a:t>
              </a: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0E50787-F6A9-4F1E-946C-76165FB5F651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2579915" y="3767477"/>
              <a:ext cx="179614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8980101-9E69-4FDC-913D-DE6DC051BE28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437164" y="2029165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08AAC4-499C-4F68-812B-F5170D7E7EC8}"/>
                </a:ext>
              </a:extLst>
            </p:cNvPr>
            <p:cNvCxnSpPr/>
            <p:nvPr/>
          </p:nvCxnSpPr>
          <p:spPr>
            <a:xfrm>
              <a:off x="3437164" y="2964314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F24A616-4B63-48BA-A7B3-C28ABD0D01C0}"/>
                </a:ext>
              </a:extLst>
            </p:cNvPr>
            <p:cNvCxnSpPr/>
            <p:nvPr/>
          </p:nvCxnSpPr>
          <p:spPr>
            <a:xfrm>
              <a:off x="3437164" y="4698883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264646A-4D5A-4E57-AF10-07ED0C4F48F3}"/>
                </a:ext>
              </a:extLst>
            </p:cNvPr>
            <p:cNvCxnSpPr/>
            <p:nvPr/>
          </p:nvCxnSpPr>
          <p:spPr>
            <a:xfrm>
              <a:off x="3437164" y="5518372"/>
              <a:ext cx="93889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0558D35-A990-4430-9F66-83B0DA487F5C}"/>
                </a:ext>
              </a:extLst>
            </p:cNvPr>
            <p:cNvCxnSpPr/>
            <p:nvPr/>
          </p:nvCxnSpPr>
          <p:spPr>
            <a:xfrm>
              <a:off x="3437164" y="2041750"/>
              <a:ext cx="0" cy="3476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044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Task decomposition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Project tool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sz="2000" u="sng" dirty="0" smtClean="0">
                <a:hlinkClick r:id="rId2"/>
              </a:rPr>
              <a:t>Office </a:t>
            </a:r>
            <a:r>
              <a:rPr lang="en-US" altLang="zh-TW" sz="2000" u="sng" dirty="0" err="1" smtClean="0">
                <a:hlinkClick r:id="rId2"/>
              </a:rPr>
              <a:t>visio</a:t>
            </a:r>
            <a:r>
              <a:rPr lang="zh-TW" altLang="en-US" sz="2000" u="sng" dirty="0" smtClean="0">
                <a:hlinkClick r:id="rId2"/>
              </a:rPr>
              <a:t>流程圖</a:t>
            </a:r>
            <a:r>
              <a:rPr lang="zh-TW" altLang="en-US" sz="2000" u="sng" dirty="0">
                <a:hlinkClick r:id="rId2"/>
              </a:rPr>
              <a:t>製作程式與圖表製作軟體</a:t>
            </a:r>
          </a:p>
          <a:p>
            <a:pPr lvl="1"/>
            <a:r>
              <a:rPr lang="en-US" altLang="zh-TW" sz="2000" dirty="0" smtClean="0">
                <a:hlinkClick r:id="rId3"/>
              </a:rPr>
              <a:t>Trello </a:t>
            </a:r>
            <a:r>
              <a:rPr lang="zh-TW" altLang="en-US" sz="2000" dirty="0" smtClean="0">
                <a:hlinkClick r:id="rId3"/>
              </a:rPr>
              <a:t>專案工作管理</a:t>
            </a:r>
            <a:endParaRPr lang="en-US" altLang="zh-TW" sz="2000" dirty="0" smtClean="0"/>
          </a:p>
          <a:p>
            <a:pPr lvl="1"/>
            <a:r>
              <a:rPr lang="en-US" altLang="zh-TW" sz="2000" u="sng" dirty="0" smtClean="0">
                <a:hlinkClick r:id="rId4"/>
              </a:rPr>
              <a:t>Google </a:t>
            </a:r>
            <a:r>
              <a:rPr lang="zh-TW" altLang="en-US" sz="2000" u="sng" dirty="0" smtClean="0">
                <a:hlinkClick r:id="rId4"/>
              </a:rPr>
              <a:t>日曆</a:t>
            </a:r>
            <a:endParaRPr lang="zh-TW" altLang="en-US" sz="2000" u="sng" dirty="0">
              <a:hlinkClick r:id="rId5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940524" y="1952898"/>
            <a:ext cx="7445829" cy="2913021"/>
            <a:chOff x="940524" y="1952898"/>
            <a:chExt cx="7445829" cy="2913021"/>
          </a:xfrm>
        </p:grpSpPr>
        <p:sp>
          <p:nvSpPr>
            <p:cNvPr id="4" name="矩形 3"/>
            <p:cNvSpPr/>
            <p:nvPr/>
          </p:nvSpPr>
          <p:spPr>
            <a:xfrm>
              <a:off x="3291840" y="1952898"/>
              <a:ext cx="2560320" cy="4506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美膚諮詢機器人設計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052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需求分析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60764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20192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結構設計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18810" y="2926086"/>
              <a:ext cx="1567543" cy="4506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測試與驗收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8016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系統目的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8016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使用情境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/>
            <p:cNvCxnSpPr>
              <a:stCxn id="9" idx="1"/>
            </p:cNvCxnSpPr>
            <p:nvPr/>
          </p:nvCxnSpPr>
          <p:spPr>
            <a:xfrm flipH="1">
              <a:off x="94052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4052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94052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00400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流程設計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00400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結構設計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>
              <a:stCxn id="16" idx="1"/>
            </p:cNvCxnSpPr>
            <p:nvPr/>
          </p:nvCxnSpPr>
          <p:spPr>
            <a:xfrm flipH="1">
              <a:off x="2860764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2860764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860764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159828" y="3696794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資料庫開發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59828" y="4415251"/>
              <a:ext cx="1410789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串接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>
              <a:stCxn id="21" idx="1"/>
            </p:cNvCxnSpPr>
            <p:nvPr/>
          </p:nvCxnSpPr>
          <p:spPr>
            <a:xfrm flipH="1">
              <a:off x="4820192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4820192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20192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7158446" y="3696794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功能測試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58446" y="4415251"/>
              <a:ext cx="1227907" cy="4506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系統驗收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8" name="直線接點 27"/>
            <p:cNvCxnSpPr>
              <a:stCxn id="26" idx="1"/>
            </p:cNvCxnSpPr>
            <p:nvPr/>
          </p:nvCxnSpPr>
          <p:spPr>
            <a:xfrm flipH="1">
              <a:off x="6818810" y="3922128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6818810" y="4640585"/>
              <a:ext cx="3396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6818810" y="3376754"/>
              <a:ext cx="0" cy="1263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0"/>
            </p:cNvCxnSpPr>
            <p:nvPr/>
          </p:nvCxnSpPr>
          <p:spPr>
            <a:xfrm flipV="1">
              <a:off x="1724296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3644535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5590898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7615639" y="2690949"/>
              <a:ext cx="0" cy="235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724296" y="2690949"/>
              <a:ext cx="589134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4572000" y="2403566"/>
              <a:ext cx="0" cy="2873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 Planning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8" y="1894438"/>
            <a:ext cx="8638022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calendar, google keep, </a:t>
            </a:r>
            <a:r>
              <a:rPr lang="en-US" dirty="0" smtClean="0"/>
              <a:t>Trello</a:t>
            </a:r>
            <a:r>
              <a:rPr lang="en-US" dirty="0" smtClean="0"/>
              <a:t>, google doc, google excel, </a:t>
            </a:r>
            <a:r>
              <a:rPr lang="en-US" dirty="0" smtClean="0"/>
              <a:t>office </a:t>
            </a:r>
            <a:r>
              <a:rPr lang="en-US" dirty="0" err="1" smtClean="0"/>
              <a:t>visio</a:t>
            </a:r>
            <a:endParaRPr lang="en-US" dirty="0" smtClean="0"/>
          </a:p>
          <a:p>
            <a:pPr lvl="1"/>
            <a:r>
              <a:rPr lang="zh-TW" altLang="en-US" u="sng" dirty="0">
                <a:hlinkClick r:id="rId3"/>
              </a:rPr>
              <a:t>政府資料開放平台</a:t>
            </a:r>
          </a:p>
          <a:p>
            <a:pPr lvl="1"/>
            <a:r>
              <a:rPr lang="en-US" dirty="0" err="1" smtClean="0"/>
              <a:t>Chatbot</a:t>
            </a:r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4265</TotalTime>
  <Words>222</Words>
  <Application>Microsoft Office PowerPoint</Application>
  <PresentationFormat>如螢幕大小 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美膚諮詢機器人</vt:lpstr>
      <vt:lpstr>動機</vt:lpstr>
      <vt:lpstr>專案目標</vt:lpstr>
      <vt:lpstr>需求分析</vt:lpstr>
      <vt:lpstr>System Architecture</vt:lpstr>
      <vt:lpstr>Function(Task) Architecture</vt:lpstr>
      <vt:lpstr>Project Planning</vt:lpstr>
      <vt:lpstr>Schedule Planning</vt:lpstr>
      <vt:lpstr>Resource Required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weichih</cp:lastModifiedBy>
  <cp:revision>104</cp:revision>
  <dcterms:created xsi:type="dcterms:W3CDTF">2010-04-12T23:12:02Z</dcterms:created>
  <dcterms:modified xsi:type="dcterms:W3CDTF">2019-04-25T07:06:32Z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