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s,Kaleb" userId="a8c04788-d12b-4d87-82b0-9216d558ea0d" providerId="ADAL" clId="{B7B455C7-43DE-45BF-8425-993AF7D19372}"/>
    <pc:docChg chg="custSel addSld modSld">
      <pc:chgData name="Ellis,Kaleb" userId="a8c04788-d12b-4d87-82b0-9216d558ea0d" providerId="ADAL" clId="{B7B455C7-43DE-45BF-8425-993AF7D19372}" dt="2021-07-21T12:27:18.604" v="1535" actId="20577"/>
      <pc:docMkLst>
        <pc:docMk/>
      </pc:docMkLst>
      <pc:sldChg chg="modSp mod">
        <pc:chgData name="Ellis,Kaleb" userId="a8c04788-d12b-4d87-82b0-9216d558ea0d" providerId="ADAL" clId="{B7B455C7-43DE-45BF-8425-993AF7D19372}" dt="2021-07-14T17:12:12.431" v="43" actId="20577"/>
        <pc:sldMkLst>
          <pc:docMk/>
          <pc:sldMk cId="367816709" sldId="256"/>
        </pc:sldMkLst>
        <pc:spChg chg="mod">
          <ac:chgData name="Ellis,Kaleb" userId="a8c04788-d12b-4d87-82b0-9216d558ea0d" providerId="ADAL" clId="{B7B455C7-43DE-45BF-8425-993AF7D19372}" dt="2021-07-14T17:12:12.431" v="43" actId="20577"/>
          <ac:spMkLst>
            <pc:docMk/>
            <pc:sldMk cId="367816709" sldId="256"/>
            <ac:spMk id="3" creationId="{1781FFD5-A0FA-4163-A73E-F7117A080AD2}"/>
          </ac:spMkLst>
        </pc:spChg>
      </pc:sldChg>
      <pc:sldChg chg="modSp mod">
        <pc:chgData name="Ellis,Kaleb" userId="a8c04788-d12b-4d87-82b0-9216d558ea0d" providerId="ADAL" clId="{B7B455C7-43DE-45BF-8425-993AF7D19372}" dt="2021-07-14T17:18:25.452" v="475" actId="20577"/>
        <pc:sldMkLst>
          <pc:docMk/>
          <pc:sldMk cId="3931317941" sldId="257"/>
        </pc:sldMkLst>
        <pc:spChg chg="mod">
          <ac:chgData name="Ellis,Kaleb" userId="a8c04788-d12b-4d87-82b0-9216d558ea0d" providerId="ADAL" clId="{B7B455C7-43DE-45BF-8425-993AF7D19372}" dt="2021-07-14T17:12:42.052" v="74" actId="20577"/>
          <ac:spMkLst>
            <pc:docMk/>
            <pc:sldMk cId="3931317941" sldId="257"/>
            <ac:spMk id="2" creationId="{8FD20257-9B49-485D-8076-BB9DC72A237A}"/>
          </ac:spMkLst>
        </pc:spChg>
        <pc:spChg chg="mod">
          <ac:chgData name="Ellis,Kaleb" userId="a8c04788-d12b-4d87-82b0-9216d558ea0d" providerId="ADAL" clId="{B7B455C7-43DE-45BF-8425-993AF7D19372}" dt="2021-07-14T17:18:25.452" v="475" actId="20577"/>
          <ac:spMkLst>
            <pc:docMk/>
            <pc:sldMk cId="3931317941" sldId="257"/>
            <ac:spMk id="3" creationId="{A6D149D2-BE95-4901-889C-B38C6897C2BD}"/>
          </ac:spMkLst>
        </pc:spChg>
      </pc:sldChg>
      <pc:sldChg chg="modSp new mod">
        <pc:chgData name="Ellis,Kaleb" userId="a8c04788-d12b-4d87-82b0-9216d558ea0d" providerId="ADAL" clId="{B7B455C7-43DE-45BF-8425-993AF7D19372}" dt="2021-07-14T17:09:57.643" v="11"/>
        <pc:sldMkLst>
          <pc:docMk/>
          <pc:sldMk cId="1106162187" sldId="258"/>
        </pc:sldMkLst>
        <pc:spChg chg="mod">
          <ac:chgData name="Ellis,Kaleb" userId="a8c04788-d12b-4d87-82b0-9216d558ea0d" providerId="ADAL" clId="{B7B455C7-43DE-45BF-8425-993AF7D19372}" dt="2021-07-14T17:09:56.393" v="10" actId="20577"/>
          <ac:spMkLst>
            <pc:docMk/>
            <pc:sldMk cId="1106162187" sldId="258"/>
            <ac:spMk id="2" creationId="{ABE11135-31B2-46A6-8AA0-1413DD5F0B2B}"/>
          </ac:spMkLst>
        </pc:spChg>
        <pc:spChg chg="mod">
          <ac:chgData name="Ellis,Kaleb" userId="a8c04788-d12b-4d87-82b0-9216d558ea0d" providerId="ADAL" clId="{B7B455C7-43DE-45BF-8425-993AF7D19372}" dt="2021-07-14T17:09:57.643" v="11"/>
          <ac:spMkLst>
            <pc:docMk/>
            <pc:sldMk cId="1106162187" sldId="258"/>
            <ac:spMk id="3" creationId="{9E721BC8-3C86-4BAA-A11B-9B8961629BBE}"/>
          </ac:spMkLst>
        </pc:spChg>
      </pc:sldChg>
      <pc:sldChg chg="modSp new mod">
        <pc:chgData name="Ellis,Kaleb" userId="a8c04788-d12b-4d87-82b0-9216d558ea0d" providerId="ADAL" clId="{B7B455C7-43DE-45BF-8425-993AF7D19372}" dt="2021-07-14T17:25:25.078" v="1312" actId="313"/>
        <pc:sldMkLst>
          <pc:docMk/>
          <pc:sldMk cId="3534755741" sldId="259"/>
        </pc:sldMkLst>
        <pc:spChg chg="mod">
          <ac:chgData name="Ellis,Kaleb" userId="a8c04788-d12b-4d87-82b0-9216d558ea0d" providerId="ADAL" clId="{B7B455C7-43DE-45BF-8425-993AF7D19372}" dt="2021-07-14T17:18:46.674" v="529" actId="313"/>
          <ac:spMkLst>
            <pc:docMk/>
            <pc:sldMk cId="3534755741" sldId="259"/>
            <ac:spMk id="2" creationId="{6FB1A947-EB7C-4314-96AE-095E6514EE6A}"/>
          </ac:spMkLst>
        </pc:spChg>
        <pc:spChg chg="mod">
          <ac:chgData name="Ellis,Kaleb" userId="a8c04788-d12b-4d87-82b0-9216d558ea0d" providerId="ADAL" clId="{B7B455C7-43DE-45BF-8425-993AF7D19372}" dt="2021-07-14T17:25:25.078" v="1312" actId="313"/>
          <ac:spMkLst>
            <pc:docMk/>
            <pc:sldMk cId="3534755741" sldId="259"/>
            <ac:spMk id="3" creationId="{11836F5F-A3EB-44E3-9E2D-AD69023037ED}"/>
          </ac:spMkLst>
        </pc:spChg>
      </pc:sldChg>
      <pc:sldChg chg="modSp new mod">
        <pc:chgData name="Ellis,Kaleb" userId="a8c04788-d12b-4d87-82b0-9216d558ea0d" providerId="ADAL" clId="{B7B455C7-43DE-45BF-8425-993AF7D19372}" dt="2021-07-21T12:27:18.604" v="1535" actId="20577"/>
        <pc:sldMkLst>
          <pc:docMk/>
          <pc:sldMk cId="4237612575" sldId="260"/>
        </pc:sldMkLst>
        <pc:spChg chg="mod">
          <ac:chgData name="Ellis,Kaleb" userId="a8c04788-d12b-4d87-82b0-9216d558ea0d" providerId="ADAL" clId="{B7B455C7-43DE-45BF-8425-993AF7D19372}" dt="2021-07-14T17:25:14.811" v="1311" actId="20577"/>
          <ac:spMkLst>
            <pc:docMk/>
            <pc:sldMk cId="4237612575" sldId="260"/>
            <ac:spMk id="2" creationId="{ACB75C99-9FE0-4E46-85EF-E6294E56BB9E}"/>
          </ac:spMkLst>
        </pc:spChg>
        <pc:spChg chg="mod">
          <ac:chgData name="Ellis,Kaleb" userId="a8c04788-d12b-4d87-82b0-9216d558ea0d" providerId="ADAL" clId="{B7B455C7-43DE-45BF-8425-993AF7D19372}" dt="2021-07-21T12:27:18.604" v="1535" actId="20577"/>
          <ac:spMkLst>
            <pc:docMk/>
            <pc:sldMk cId="4237612575" sldId="260"/>
            <ac:spMk id="3" creationId="{55E91C0B-44FF-47B4-981C-DD79558F0C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7/21/2021</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282590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7/21/2021</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3026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7/21/2021</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9504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7/21/2021</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4510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7/21/2021</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8402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7/21/2021</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665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7/21/2021</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3319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7/21/2021</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3763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7/21/2021</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81982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7/21/2021</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8318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7/21/2021</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128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7/21/2021</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259475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loudflare.com/learning/ssl/what-is-encryp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F95C2A-DC97-4FC5-B4D7-ECA8B8A6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DEF9E06-94FD-4A38-833A-7BAA3C0944C2}"/>
              </a:ext>
            </a:extLst>
          </p:cNvPr>
          <p:cNvPicPr>
            <a:picLocks noChangeAspect="1"/>
          </p:cNvPicPr>
          <p:nvPr/>
        </p:nvPicPr>
        <p:blipFill rotWithShape="1">
          <a:blip r:embed="rId3">
            <a:alphaModFix amt="84000"/>
          </a:blip>
          <a:srcRect t="31611"/>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91080BBA-334D-47E7-984F-354D2ADEE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65439" y="231439"/>
            <a:ext cx="6858000" cy="6395122"/>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0715944-A3A2-437A-AF0D-C282DCE1AA1E}"/>
              </a:ext>
            </a:extLst>
          </p:cNvPr>
          <p:cNvSpPr>
            <a:spLocks noGrp="1"/>
          </p:cNvSpPr>
          <p:nvPr>
            <p:ph type="ctrTitle"/>
          </p:nvPr>
        </p:nvSpPr>
        <p:spPr>
          <a:xfrm>
            <a:off x="3805267" y="3153104"/>
            <a:ext cx="7700933" cy="3019095"/>
          </a:xfrm>
        </p:spPr>
        <p:txBody>
          <a:bodyPr anchor="b">
            <a:normAutofit/>
          </a:bodyPr>
          <a:lstStyle/>
          <a:p>
            <a:pPr algn="r"/>
            <a:r>
              <a:rPr lang="en-CA" sz="6600" dirty="0"/>
              <a:t>Kaleb </a:t>
            </a:r>
            <a:r>
              <a:rPr lang="en-CA" sz="6600" dirty="0" err="1"/>
              <a:t>Elllis</a:t>
            </a:r>
            <a:endParaRPr lang="en-CA" sz="6600" dirty="0"/>
          </a:p>
        </p:txBody>
      </p:sp>
      <p:sp>
        <p:nvSpPr>
          <p:cNvPr id="3" name="Subtitle 2">
            <a:extLst>
              <a:ext uri="{FF2B5EF4-FFF2-40B4-BE49-F238E27FC236}">
                <a16:creationId xmlns:a16="http://schemas.microsoft.com/office/drawing/2014/main" id="{1781FFD5-A0FA-4163-A73E-F7117A080AD2}"/>
              </a:ext>
            </a:extLst>
          </p:cNvPr>
          <p:cNvSpPr>
            <a:spLocks noGrp="1"/>
          </p:cNvSpPr>
          <p:nvPr>
            <p:ph type="subTitle" idx="1"/>
          </p:nvPr>
        </p:nvSpPr>
        <p:spPr>
          <a:xfrm>
            <a:off x="7620000" y="1034218"/>
            <a:ext cx="3886200" cy="1084668"/>
          </a:xfrm>
        </p:spPr>
        <p:txBody>
          <a:bodyPr>
            <a:normAutofit/>
          </a:bodyPr>
          <a:lstStyle/>
          <a:p>
            <a:pPr algn="r"/>
            <a:r>
              <a:rPr lang="en-CA" dirty="0">
                <a:solidFill>
                  <a:srgbClr val="FFFFFF"/>
                </a:solidFill>
              </a:rPr>
              <a:t>Presentation: What is encryption? And how it works.</a:t>
            </a:r>
          </a:p>
        </p:txBody>
      </p:sp>
      <p:grpSp>
        <p:nvGrpSpPr>
          <p:cNvPr id="15" name="Group 14">
            <a:extLst>
              <a:ext uri="{FF2B5EF4-FFF2-40B4-BE49-F238E27FC236}">
                <a16:creationId xmlns:a16="http://schemas.microsoft.com/office/drawing/2014/main" id="{CD90B6BE-4608-41D2-B075-FF612C55AF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90EB12EA-C9EA-45BE-A22A-01D12F1BD6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C4162BCC-A310-4FED-9E20-7E50DE98CD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EAC428-76D3-48E0-92FE-525A3B1ED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E304A83B-3D40-4647-96E0-5B28DD1E5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81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0257-9B49-485D-8076-BB9DC72A237A}"/>
              </a:ext>
            </a:extLst>
          </p:cNvPr>
          <p:cNvSpPr>
            <a:spLocks noGrp="1"/>
          </p:cNvSpPr>
          <p:nvPr>
            <p:ph type="title"/>
          </p:nvPr>
        </p:nvSpPr>
        <p:spPr/>
        <p:txBody>
          <a:bodyPr/>
          <a:lstStyle/>
          <a:p>
            <a:r>
              <a:rPr lang="en-CA" dirty="0"/>
              <a:t>What is encryption?</a:t>
            </a:r>
          </a:p>
        </p:txBody>
      </p:sp>
      <p:sp>
        <p:nvSpPr>
          <p:cNvPr id="3" name="Content Placeholder 2">
            <a:extLst>
              <a:ext uri="{FF2B5EF4-FFF2-40B4-BE49-F238E27FC236}">
                <a16:creationId xmlns:a16="http://schemas.microsoft.com/office/drawing/2014/main" id="{A6D149D2-BE95-4901-889C-B38C6897C2BD}"/>
              </a:ext>
            </a:extLst>
          </p:cNvPr>
          <p:cNvSpPr>
            <a:spLocks noGrp="1"/>
          </p:cNvSpPr>
          <p:nvPr>
            <p:ph idx="1"/>
          </p:nvPr>
        </p:nvSpPr>
        <p:spPr/>
        <p:txBody>
          <a:bodyPr/>
          <a:lstStyle/>
          <a:p>
            <a:r>
              <a:rPr lang="en-CA" dirty="0"/>
              <a:t>Encryption is the process of converting readable plaintext into incomprehensible text. It uses a cryptographic key that both the sender and recipient have so that they can unencrypt the message back to plaintext. You may not have ever noticed encryption and that’s because it happens automatically and you don’t have to manually unencrypt anything. </a:t>
            </a:r>
          </a:p>
        </p:txBody>
      </p:sp>
    </p:spTree>
    <p:extLst>
      <p:ext uri="{BB962C8B-B14F-4D97-AF65-F5344CB8AC3E}">
        <p14:creationId xmlns:p14="http://schemas.microsoft.com/office/powerpoint/2010/main" val="393131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A947-EB7C-4314-96AE-095E6514EE6A}"/>
              </a:ext>
            </a:extLst>
          </p:cNvPr>
          <p:cNvSpPr>
            <a:spLocks noGrp="1"/>
          </p:cNvSpPr>
          <p:nvPr>
            <p:ph type="title"/>
          </p:nvPr>
        </p:nvSpPr>
        <p:spPr/>
        <p:txBody>
          <a:bodyPr/>
          <a:lstStyle/>
          <a:p>
            <a:r>
              <a:rPr lang="en-CA" dirty="0"/>
              <a:t>Why does encryption exist?</a:t>
            </a:r>
          </a:p>
        </p:txBody>
      </p:sp>
      <p:sp>
        <p:nvSpPr>
          <p:cNvPr id="3" name="Content Placeholder 2">
            <a:extLst>
              <a:ext uri="{FF2B5EF4-FFF2-40B4-BE49-F238E27FC236}">
                <a16:creationId xmlns:a16="http://schemas.microsoft.com/office/drawing/2014/main" id="{11836F5F-A3EB-44E3-9E2D-AD69023037ED}"/>
              </a:ext>
            </a:extLst>
          </p:cNvPr>
          <p:cNvSpPr>
            <a:spLocks noGrp="1"/>
          </p:cNvSpPr>
          <p:nvPr>
            <p:ph idx="1"/>
          </p:nvPr>
        </p:nvSpPr>
        <p:spPr/>
        <p:txBody>
          <a:bodyPr/>
          <a:lstStyle/>
          <a:p>
            <a:pPr marL="0" indent="0">
              <a:buNone/>
            </a:pPr>
            <a:r>
              <a:rPr lang="en-CA" dirty="0"/>
              <a:t>Encryption is important for multiple reasons, such as </a:t>
            </a:r>
          </a:p>
          <a:p>
            <a:r>
              <a:rPr lang="en-CA" dirty="0"/>
              <a:t>Privacy: Without encryption a third party could intercept information being sent on websites, such as messages, and they would be able to see exactly what is being sent. With encryption it is much harder, if not usually impossible for third parties to unencrypt information being sent.</a:t>
            </a:r>
          </a:p>
          <a:p>
            <a:r>
              <a:rPr lang="en-CA" dirty="0"/>
              <a:t>Security: Without encryption data breach's would be much worse due to the fact that all passwords and credit/debit card information that is logged will be in plain text and available to anyone who views the data breach.</a:t>
            </a:r>
          </a:p>
        </p:txBody>
      </p:sp>
    </p:spTree>
    <p:extLst>
      <p:ext uri="{BB962C8B-B14F-4D97-AF65-F5344CB8AC3E}">
        <p14:creationId xmlns:p14="http://schemas.microsoft.com/office/powerpoint/2010/main" val="353475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5C99-9FE0-4E46-85EF-E6294E56BB9E}"/>
              </a:ext>
            </a:extLst>
          </p:cNvPr>
          <p:cNvSpPr>
            <a:spLocks noGrp="1"/>
          </p:cNvSpPr>
          <p:nvPr>
            <p:ph type="title"/>
          </p:nvPr>
        </p:nvSpPr>
        <p:spPr/>
        <p:txBody>
          <a:bodyPr/>
          <a:lstStyle/>
          <a:p>
            <a:r>
              <a:rPr lang="en-CA" dirty="0"/>
              <a:t>How does it work?</a:t>
            </a:r>
          </a:p>
        </p:txBody>
      </p:sp>
      <p:sp>
        <p:nvSpPr>
          <p:cNvPr id="3" name="Content Placeholder 2">
            <a:extLst>
              <a:ext uri="{FF2B5EF4-FFF2-40B4-BE49-F238E27FC236}">
                <a16:creationId xmlns:a16="http://schemas.microsoft.com/office/drawing/2014/main" id="{55E91C0B-44FF-47B4-981C-DD79558F0C0D}"/>
              </a:ext>
            </a:extLst>
          </p:cNvPr>
          <p:cNvSpPr>
            <a:spLocks noGrp="1"/>
          </p:cNvSpPr>
          <p:nvPr>
            <p:ph idx="1"/>
          </p:nvPr>
        </p:nvSpPr>
        <p:spPr/>
        <p:txBody>
          <a:bodyPr/>
          <a:lstStyle/>
          <a:p>
            <a:r>
              <a:rPr lang="en-CA" dirty="0"/>
              <a:t>Encryption uses encryption algorithms to encrypt text in a way that looks random but can actually be translated back to plaintext by the </a:t>
            </a:r>
            <a:r>
              <a:rPr lang="en-CA" dirty="0" err="1"/>
              <a:t>unencryption</a:t>
            </a:r>
            <a:r>
              <a:rPr lang="en-CA"/>
              <a:t> key   </a:t>
            </a:r>
            <a:endParaRPr lang="en-CA" dirty="0"/>
          </a:p>
        </p:txBody>
      </p:sp>
    </p:spTree>
    <p:extLst>
      <p:ext uri="{BB962C8B-B14F-4D97-AF65-F5344CB8AC3E}">
        <p14:creationId xmlns:p14="http://schemas.microsoft.com/office/powerpoint/2010/main" val="423761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11135-31B2-46A6-8AA0-1413DD5F0B2B}"/>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9E721BC8-3C86-4BAA-A11B-9B8961629BBE}"/>
              </a:ext>
            </a:extLst>
          </p:cNvPr>
          <p:cNvSpPr>
            <a:spLocks noGrp="1"/>
          </p:cNvSpPr>
          <p:nvPr>
            <p:ph idx="1"/>
          </p:nvPr>
        </p:nvSpPr>
        <p:spPr/>
        <p:txBody>
          <a:bodyPr/>
          <a:lstStyle/>
          <a:p>
            <a:r>
              <a:rPr lang="en-US" dirty="0">
                <a:hlinkClick r:id="rId2"/>
              </a:rPr>
              <a:t>What is encryption? | Types of encryption | Cloudflare</a:t>
            </a:r>
            <a:endParaRPr lang="en-CA" dirty="0"/>
          </a:p>
        </p:txBody>
      </p:sp>
    </p:spTree>
    <p:extLst>
      <p:ext uri="{BB962C8B-B14F-4D97-AF65-F5344CB8AC3E}">
        <p14:creationId xmlns:p14="http://schemas.microsoft.com/office/powerpoint/2010/main" val="1106162187"/>
      </p:ext>
    </p:extLst>
  </p:cSld>
  <p:clrMapOvr>
    <a:masterClrMapping/>
  </p:clrMapOvr>
</p:sld>
</file>

<file path=ppt/theme/theme1.xml><?xml version="1.0" encoding="utf-8"?>
<a:theme xmlns:a="http://schemas.openxmlformats.org/drawingml/2006/main" name="StreetscapeVTI">
  <a:themeElements>
    <a:clrScheme name="AnalogousFromDarkSeedLeftStep">
      <a:dk1>
        <a:srgbClr val="000000"/>
      </a:dk1>
      <a:lt1>
        <a:srgbClr val="FFFFFF"/>
      </a:lt1>
      <a:dk2>
        <a:srgbClr val="321C1C"/>
      </a:dk2>
      <a:lt2>
        <a:srgbClr val="F0F3F3"/>
      </a:lt2>
      <a:accent1>
        <a:srgbClr val="DD3334"/>
      </a:accent1>
      <a:accent2>
        <a:srgbClr val="CB2169"/>
      </a:accent2>
      <a:accent3>
        <a:srgbClr val="DD33C2"/>
      </a:accent3>
      <a:accent4>
        <a:srgbClr val="9F21CB"/>
      </a:accent4>
      <a:accent5>
        <a:srgbClr val="6A33DD"/>
      </a:accent5>
      <a:accent6>
        <a:srgbClr val="2E3DCE"/>
      </a:accent6>
      <a:hlink>
        <a:srgbClr val="7E3FBF"/>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44</TotalTime>
  <Words>222</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Consolas</vt:lpstr>
      <vt:lpstr>Franklin Gothic Heavy</vt:lpstr>
      <vt:lpstr>StreetscapeVTI</vt:lpstr>
      <vt:lpstr>Kaleb Elllis</vt:lpstr>
      <vt:lpstr>What is encryption?</vt:lpstr>
      <vt:lpstr>Why does encryption exist?</vt:lpstr>
      <vt:lpstr>How does it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Kaleb Elllis</dc:title>
  <dc:creator>Ellis,Kaleb</dc:creator>
  <cp:lastModifiedBy>Ellis,Kaleb</cp:lastModifiedBy>
  <cp:revision>1</cp:revision>
  <dcterms:created xsi:type="dcterms:W3CDTF">2021-07-14T17:03:49Z</dcterms:created>
  <dcterms:modified xsi:type="dcterms:W3CDTF">2021-07-21T12:27:47Z</dcterms:modified>
</cp:coreProperties>
</file>