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CF0"/>
    <a:srgbClr val="418A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AAC9A-6445-F088-6218-C407FB1743C8}" v="6" dt="2025-04-10T20:11:59.284"/>
    <p1510:client id="{9A9E5723-8D8D-5DBB-251F-71ED82080A6D}" v="116" dt="2025-04-10T23:03:03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0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4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7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54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7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11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1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8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9295C-1C7B-4648-87F0-42E1ABBAE4B3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5000" advClick="0">
        <p14:vortex/>
      </p:transition>
    </mc:Choice>
    <mc:Fallback xmlns="">
      <p:transition spd="slow" advClick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8799B-6D1C-4B1E-B19D-F2A32805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83" y="940499"/>
            <a:ext cx="11903242" cy="3417987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>
                <a:latin typeface="Corbel"/>
              </a:rPr>
              <a:t>Курсовая работа</a:t>
            </a:r>
            <a:br>
              <a:rPr lang="ru-RU" dirty="0"/>
            </a:br>
            <a:br>
              <a:rPr lang="ru-RU" dirty="0"/>
            </a:br>
            <a:r>
              <a:rPr lang="ru-RU" dirty="0">
                <a:ea typeface="+mj-lt"/>
                <a:cs typeface="+mj-lt"/>
              </a:rPr>
              <a:t>Система управления задачами</a:t>
            </a: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CFA52D-E3FC-41CD-90D2-6F3F593890B8}"/>
              </a:ext>
            </a:extLst>
          </p:cNvPr>
          <p:cNvSpPr txBox="1">
            <a:spLocks/>
          </p:cNvSpPr>
          <p:nvPr/>
        </p:nvSpPr>
        <p:spPr>
          <a:xfrm>
            <a:off x="146384" y="115304"/>
            <a:ext cx="11903242" cy="61260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Санкт-петербургское государственное бюджетное профессиональное образовательное учреждение</a:t>
            </a:r>
          </a:p>
          <a:p>
            <a:pPr>
              <a:lnSpc>
                <a:spcPct val="120000"/>
              </a:lnSpc>
            </a:pPr>
            <a:endParaRPr lang="ru-RU" b="1" spc="0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«Ижорский политехнический колледж»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A7F3A-CBA1-45AC-843B-C0D8F7C2B37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6" y="1514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81F9A7-EB38-4E88-9F25-C7687863235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099" y="15340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CBF1417-9BD1-41FB-B001-214A78435DBC}"/>
              </a:ext>
            </a:extLst>
          </p:cNvPr>
          <p:cNvSpPr txBox="1">
            <a:spLocks/>
          </p:cNvSpPr>
          <p:nvPr/>
        </p:nvSpPr>
        <p:spPr>
          <a:xfrm>
            <a:off x="6095999" y="4600135"/>
            <a:ext cx="5949617" cy="214256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118800" tIns="118800" rIns="118800" bIns="118800" rtlCol="0" anchor="ctr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Руководитель:</a:t>
            </a:r>
          </a:p>
          <a:p>
            <a:pPr algn="l">
              <a:lnSpc>
                <a:spcPct val="150000"/>
              </a:lnSpc>
            </a:pPr>
            <a:endParaRPr lang="ru-RU" sz="2000" spc="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Преподаватель спец. Дисциплин</a:t>
            </a: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по специальности 09.02.07</a:t>
            </a: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Венедиктов Дмитрий Викторович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520369F-0405-4705-AEC0-6B1E04846B84}"/>
              </a:ext>
            </a:extLst>
          </p:cNvPr>
          <p:cNvSpPr txBox="1">
            <a:spLocks/>
          </p:cNvSpPr>
          <p:nvPr/>
        </p:nvSpPr>
        <p:spPr>
          <a:xfrm>
            <a:off x="146383" y="4600135"/>
            <a:ext cx="5949618" cy="214256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118800" tIns="118800" rIns="118800" bIns="1188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spc="0" dirty="0">
                <a:latin typeface="Corbel"/>
              </a:rPr>
              <a:t>Выполнил Студент группы 231с</a:t>
            </a:r>
          </a:p>
          <a:p>
            <a:pPr algn="l">
              <a:lnSpc>
                <a:spcPct val="150000"/>
              </a:lnSpc>
            </a:pPr>
            <a:r>
              <a:rPr lang="ru-RU" sz="2000" spc="0" dirty="0" err="1">
                <a:latin typeface="Corbel"/>
              </a:rPr>
              <a:t>БЕлик</a:t>
            </a:r>
            <a:r>
              <a:rPr lang="ru-RU" sz="2000" spc="0" dirty="0">
                <a:latin typeface="Corbel"/>
              </a:rPr>
              <a:t> </a:t>
            </a:r>
            <a:r>
              <a:rPr lang="ru-RU" sz="2000" spc="0" dirty="0" err="1">
                <a:latin typeface="Corbel"/>
              </a:rPr>
              <a:t>игорь</a:t>
            </a:r>
            <a:r>
              <a:rPr lang="ru-RU" sz="2000" spc="0" dirty="0">
                <a:latin typeface="Corbel"/>
              </a:rPr>
              <a:t> </a:t>
            </a:r>
            <a:r>
              <a:rPr lang="ru-RU" sz="2000" spc="0" dirty="0" err="1">
                <a:latin typeface="Corbel"/>
              </a:rPr>
              <a:t>олегович</a:t>
            </a:r>
            <a:endParaRPr lang="ru-RU" dirty="0" err="1"/>
          </a:p>
        </p:txBody>
      </p:sp>
      <p:pic>
        <p:nvPicPr>
          <p:cNvPr id="3" name="Рисунок 2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6AB2925-D0D2-4E9E-0F54-2EB50B795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000" advClick="0">
        <p15:prstTrans prst="airplane"/>
        <p:sndAc>
          <p:stSnd>
            <p:snd r:embed="rId2" name="intro.wav"/>
          </p:stSnd>
        </p:sndAc>
      </p:transition>
    </mc:Choice>
    <mc:Fallback xmlns="">
      <p:transition spd="slow" advClick="0">
        <p:fade/>
        <p:sndAc>
          <p:stSnd>
            <p:snd r:embed="rId5" name="intro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0" dirty="0"/>
              <a:t>Актуальность разрабатываемого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solidFill>
                  <a:srgbClr val="333333"/>
                </a:solidFill>
                <a:latin typeface="Arial"/>
                <a:cs typeface="Arial"/>
              </a:rPr>
              <a:t>Актуальность заключается в том, чтобы помочь  организовать работу и личные дела, повысить продуктивность и снизить уровень стресса от перегрузки задачами.</a:t>
            </a:r>
            <a:endParaRPr lang="ru-RU" dirty="0"/>
          </a:p>
        </p:txBody>
      </p:sp>
      <p:pic>
        <p:nvPicPr>
          <p:cNvPr id="3" name="Рисунок 2" descr="Изображение выглядит как текст, снимок экрана, Шрифт, докумен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C3F6C-6FCB-1C76-D714-3BA8C2660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>
        <p14:prism isContent="1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0" dirty="0"/>
              <a:t>Цели и задачи курсовой работы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38171" y="2072667"/>
            <a:ext cx="8823024" cy="392077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b="1" spc="0" dirty="0">
                <a:solidFill>
                  <a:srgbClr val="333333"/>
                </a:solidFill>
                <a:latin typeface="Corbel"/>
                <a:ea typeface="+mj-lt"/>
                <a:cs typeface="+mj-lt"/>
              </a:rPr>
              <a:t>Основная цель </a:t>
            </a:r>
            <a:r>
              <a:rPr lang="ru-RU" spc="0" dirty="0">
                <a:solidFill>
                  <a:srgbClr val="333333"/>
                </a:solidFill>
                <a:latin typeface="Corbel"/>
                <a:ea typeface="+mj-lt"/>
                <a:cs typeface="+mj-lt"/>
              </a:rPr>
              <a:t>курсовой работы заключается в разработке эффективной и безопасной системы управления задачами</a:t>
            </a:r>
          </a:p>
          <a:p>
            <a:pPr algn="l">
              <a:lnSpc>
                <a:spcPct val="100000"/>
              </a:lnSpc>
            </a:pPr>
            <a:endParaRPr lang="ru-RU" spc="0" dirty="0">
              <a:solidFill>
                <a:srgbClr val="333333"/>
              </a:solidFill>
              <a:latin typeface="Corbel"/>
            </a:endParaRPr>
          </a:p>
          <a:p>
            <a:pPr algn="l">
              <a:lnSpc>
                <a:spcPct val="100000"/>
              </a:lnSpc>
            </a:pPr>
            <a:r>
              <a:rPr lang="ru-RU" spc="0" dirty="0">
                <a:solidFill>
                  <a:srgbClr val="333333"/>
                </a:solidFill>
                <a:latin typeface="Corbel"/>
                <a:ea typeface="+mj-lt"/>
                <a:cs typeface="+mj-lt"/>
              </a:rPr>
              <a:t>Задачи:</a:t>
            </a:r>
          </a:p>
          <a:p>
            <a:pPr algn="l">
              <a:lnSpc>
                <a:spcPct val="100000"/>
              </a:lnSpc>
            </a:pPr>
            <a:r>
              <a:rPr lang="ru-RU" spc="0" dirty="0">
                <a:solidFill>
                  <a:srgbClr val="333333"/>
                </a:solidFill>
                <a:latin typeface="Corbel"/>
              </a:rPr>
              <a:t>  Анализ Предметной области </a:t>
            </a:r>
          </a:p>
          <a:p>
            <a:pPr algn="l">
              <a:lnSpc>
                <a:spcPct val="100000"/>
              </a:lnSpc>
            </a:pPr>
            <a:endParaRPr lang="ru-RU" spc="0" dirty="0">
              <a:solidFill>
                <a:srgbClr val="333333"/>
              </a:solidFill>
              <a:latin typeface="Corbel"/>
            </a:endParaRPr>
          </a:p>
          <a:p>
            <a:pPr algn="l">
              <a:lnSpc>
                <a:spcPct val="100000"/>
              </a:lnSpc>
            </a:pPr>
            <a:endParaRPr lang="ru-RU" spc="0" dirty="0">
              <a:solidFill>
                <a:srgbClr val="333333"/>
              </a:solidFill>
              <a:latin typeface="Corbel"/>
            </a:endParaRPr>
          </a:p>
          <a:p>
            <a:pPr algn="l">
              <a:lnSpc>
                <a:spcPct val="100000"/>
              </a:lnSpc>
            </a:pPr>
            <a:endParaRPr lang="ru-RU" spc="0" dirty="0">
              <a:solidFill>
                <a:srgbClr val="333333"/>
              </a:solidFill>
              <a:latin typeface="Corbel"/>
            </a:endParaRPr>
          </a:p>
        </p:txBody>
      </p:sp>
      <p:pic>
        <p:nvPicPr>
          <p:cNvPr id="3" name="Рисунок 2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167A101-1508-ED19-6282-3ED0C77F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2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dir="u" isContent="1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Программные средства для разработки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  <p:pic>
        <p:nvPicPr>
          <p:cNvPr id="3" name="Рисунок 2" descr="Изображение выглядит как текст, снимок экрана, Шрифт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11E9E2F-268B-5128-2A65-1EF09FE0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7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dir="r" isContent="1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Среды для разработки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  <p:pic>
        <p:nvPicPr>
          <p:cNvPr id="3" name="Рисунок 2" descr="Изображение выглядит как текст, снимок экрана, Шрифт, алгебр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A69EBFD-39BA-842A-DF39-D2C370002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dir="d" isContent="1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Интерфейс веб-приложения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  <p:pic>
        <p:nvPicPr>
          <p:cNvPr id="3" name="Рисунок 2" descr="Изображение выглядит как белый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7609B84-61EE-F595-69C3-8CFE1A72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>
        <p14:prism isContent="1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115</TotalTime>
  <Words>91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Посылка</vt:lpstr>
      <vt:lpstr>Курсовая работа  Система управления задачами</vt:lpstr>
      <vt:lpstr>Актуальность разрабатываемого веб-приложения</vt:lpstr>
      <vt:lpstr>Цели и задачи курсовой работы</vt:lpstr>
      <vt:lpstr>Программные средства для разработки веб-приложения</vt:lpstr>
      <vt:lpstr>Среды для разработки веб-приложения</vt:lpstr>
      <vt:lpstr>Интерфейс веб-приложения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Администратор</cp:lastModifiedBy>
  <cp:revision>63</cp:revision>
  <dcterms:created xsi:type="dcterms:W3CDTF">2025-03-28T06:43:39Z</dcterms:created>
  <dcterms:modified xsi:type="dcterms:W3CDTF">2025-04-10T23:28:09Z</dcterms:modified>
</cp:coreProperties>
</file>