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4" y="1"/>
            <a:ext cx="9141725" cy="761999"/>
          </a:xfrm>
        </p:spPr>
        <p:txBody>
          <a:bodyPr>
            <a:normAutofit fontScale="90000"/>
          </a:bodyPr>
          <a:lstStyle/>
          <a:p>
            <a:pPr algn="ctr"/>
            <a:r>
              <a:rPr lang="th-TH" dirty="0" smtClean="0"/>
              <a:t>หาค่าสูงสุดของราคาหนังสือ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 max(price) from book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union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 max(price) from book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where price &lt; (select max(price) from book)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union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 max(price) from book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where price &lt; (select max(price) from book </a:t>
            </a:r>
          </a:p>
          <a:p>
            <a:pPr algn="l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     where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price &lt; (select max(price) from book))</a:t>
            </a:r>
          </a:p>
          <a:p>
            <a:pPr algn="l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 distinct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b.price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 book b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b.price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&lt;= (select max(price) from book)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order by price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desc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limit 3;</a:t>
            </a:r>
          </a:p>
          <a:p>
            <a:pPr algn="l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b.title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b.price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 book b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b.price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&gt;= (select max(price) from book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where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price &lt; (select max(price) from book 						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where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price &lt; (select max(price) from book)))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b.price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&lt;= (select max(price) from book)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order by price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desc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7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</TotalTime>
  <Words>41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Perspective</vt:lpstr>
      <vt:lpstr>หาค่าสูงสุดของราคาหนังสือ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หาค่าสูงสุดของราคาหนังสือ</dc:title>
  <dc:creator>Kraipob Saengkhunthod (AYCAL)</dc:creator>
  <cp:lastModifiedBy>_AYAdmin</cp:lastModifiedBy>
  <cp:revision>3</cp:revision>
  <dcterms:created xsi:type="dcterms:W3CDTF">2006-08-16T00:00:00Z</dcterms:created>
  <dcterms:modified xsi:type="dcterms:W3CDTF">2014-11-13T09:10:27Z</dcterms:modified>
</cp:coreProperties>
</file>