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4" y="76201"/>
            <a:ext cx="9141725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Date Time Function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0"/>
            <a:ext cx="8991600" cy="60198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 @t := '12:00:00';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select @t,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@s:=time_to_sec(@t) as seconds,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time_to_sec(@t)/60 as minutes,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@h:=time_to_sec(@t)/(60 * 60) as hours,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time_to_sec(@t)/(24*60*60) as days,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sec_to_time(@s);</a:t>
            </a:r>
            <a:endParaRPr lang="th-TH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8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Date Time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Kraipob Saengkhunthod (AYCAL)</dc:creator>
  <cp:lastModifiedBy>_AYAdmin</cp:lastModifiedBy>
  <cp:revision>4</cp:revision>
  <dcterms:created xsi:type="dcterms:W3CDTF">2006-08-16T00:00:00Z</dcterms:created>
  <dcterms:modified xsi:type="dcterms:W3CDTF">2014-09-30T10:47:23Z</dcterms:modified>
</cp:coreProperties>
</file>