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0"/>
            <a:ext cx="8839200" cy="533399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String Function (1)</a:t>
            </a:r>
            <a:endParaRPr lang="th-TH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839200" cy="5867400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SELECT concat('My', NULL, 'QL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');	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-- </a:t>
            </a:r>
            <a:r>
              <a:rPr lang="th-TH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ได้ค่า 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null</a:t>
            </a:r>
            <a:endParaRPr lang="en-US" sz="1600" dirty="0">
              <a:solidFill>
                <a:schemeClr val="tx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SELECT concat('My', 'S', 'QL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');		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--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MySQL</a:t>
            </a:r>
          </a:p>
          <a:p>
            <a:pPr algn="l"/>
            <a:endParaRPr lang="en-US" sz="1600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SELECT LEFT('Kraipob', 4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		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--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Krai</a:t>
            </a:r>
          </a:p>
          <a:p>
            <a:pPr algn="l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SELECT MID('Saengkhunthod', 6,4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	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--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khun</a:t>
            </a:r>
          </a:p>
          <a:p>
            <a:pPr algn="l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SELECT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RIGHT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('Kraipob', 3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		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-- pob</a:t>
            </a:r>
          </a:p>
          <a:p>
            <a:pPr algn="l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SELECT FORMAT(12332.123456, 2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	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--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12,332.12</a:t>
            </a:r>
          </a:p>
          <a:p>
            <a:pPr algn="l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SELECT INSERT('Saengkhunthod', 1, 0, 'Mr.');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-- Mr.Saengkhunthod (1 = insert index, 0 = replace old value)</a:t>
            </a:r>
          </a:p>
          <a:p>
            <a:pPr algn="l"/>
            <a:endParaRPr lang="en-US" sz="1600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SET @str1 = BINARY 'New York';</a:t>
            </a:r>
          </a:p>
          <a:p>
            <a:pPr algn="l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SET @str2 = 'new york';</a:t>
            </a:r>
          </a:p>
          <a:p>
            <a:pPr algn="l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SELECT @str1  LIKE @str2; 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-- </a:t>
            </a:r>
            <a:r>
              <a:rPr lang="th-TH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ได้ค่า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0 (</a:t>
            </a:r>
            <a:r>
              <a:rPr lang="th-TH" sz="1600" dirty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ไม่เหมือนกัน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algn="l"/>
            <a:endParaRPr lang="en-US" sz="1600" dirty="0" smtClean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SELECT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SUBSTRING('Saengkhunthod',6);	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--</a:t>
            </a:r>
            <a:r>
              <a:rPr lang="th-TH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ได้ค่า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khunthod (</a:t>
            </a:r>
            <a:r>
              <a:rPr lang="th-TH" sz="1600" dirty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เริ่ม</a:t>
            </a:r>
            <a:r>
              <a:rPr lang="th-TH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ตัดสตริง</a:t>
            </a:r>
            <a:r>
              <a:rPr lang="th-TH" sz="1600" dirty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ตัวที่ </a:t>
            </a:r>
            <a:r>
              <a:rPr lang="th-TH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6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sz="1600" dirty="0">
              <a:solidFill>
                <a:schemeClr val="tx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SELECT SUBSTRING('Saengkhunthod',3,3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	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-- eng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th-TH" sz="1600" dirty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เริ่มตัดสตริงตัวที่ 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3-3)</a:t>
            </a:r>
            <a:endParaRPr lang="en-US" sz="1600" dirty="0">
              <a:solidFill>
                <a:schemeClr val="tx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SELECT SUBSTRING('Kraipob',-3);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-- pob </a:t>
            </a:r>
            <a:r>
              <a:rPr lang="th-TH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ตัดสริงด้านขวา 3 ตัว</a:t>
            </a:r>
            <a:endParaRPr lang="en-US" sz="1600" dirty="0" smtClean="0">
              <a:solidFill>
                <a:schemeClr val="tx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en-US" sz="1600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SELECT UPPER('kraipob'), LOWER('SAENGKHUNTHOD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'); 	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--</a:t>
            </a:r>
            <a:r>
              <a:rPr lang="th-TH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ตัวใหญ่, ตัวเล็ก</a:t>
            </a:r>
            <a:endParaRPr lang="th-TH" sz="1600" dirty="0">
              <a:solidFill>
                <a:schemeClr val="tx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20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9570"/>
            <a:ext cx="8839200" cy="58003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String Function (2)</a:t>
            </a:r>
            <a:endParaRPr lang="th-TH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609600"/>
            <a:ext cx="8839200" cy="6096000"/>
          </a:xfrm>
        </p:spPr>
        <p:txBody>
          <a:bodyPr numCol="1">
            <a:noAutofit/>
          </a:bodyPr>
          <a:lstStyle/>
          <a:p>
            <a:pPr algn="thaiDist"/>
            <a:r>
              <a:rPr lang="th-TH" sz="1600" b="1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ตัดสตริงด้วย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TRIM</a:t>
            </a:r>
          </a:p>
          <a:p>
            <a:pPr algn="thaiDist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SELECT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TRIM('  pob  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');	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-- pob (</a:t>
            </a:r>
            <a:r>
              <a:rPr lang="th-TH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ตัดซ้าย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--</a:t>
            </a:r>
            <a:r>
              <a:rPr lang="th-TH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ขวา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sz="1600" dirty="0">
              <a:solidFill>
                <a:schemeClr val="tx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thaiDist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SELECT TRIM(LEADING 'x' FROM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'xxwxPOBaaa');	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--wxPOBaaa (</a:t>
            </a:r>
            <a:r>
              <a:rPr lang="th-TH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ตัดด้านซ้าย</a:t>
            </a:r>
            <a:r>
              <a:rPr lang="th-TH" sz="1600" dirty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ที่มีคำว่า 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 </a:t>
            </a:r>
            <a:r>
              <a:rPr lang="th-TH" sz="1600" dirty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ออก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sz="1600" dirty="0">
              <a:solidFill>
                <a:schemeClr val="tx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thaiDist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SELECT TRIM(BOTH 'x' FROM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'xxxPOBxxzx;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-- POBxxz (</a:t>
            </a:r>
            <a:r>
              <a:rPr lang="th-TH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ตัดสองข้างที่มี</a:t>
            </a:r>
            <a:r>
              <a:rPr lang="th-TH" sz="16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คำว่า</a:t>
            </a:r>
            <a:r>
              <a:rPr lang="th-TH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 </a:t>
            </a:r>
            <a:r>
              <a:rPr lang="th-TH" sz="16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ออก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thaiDist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SELECT TRIM(TRAILING 'pob' FROM 'KRAIpob');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--KRAI (</a:t>
            </a:r>
            <a:r>
              <a:rPr lang="th-TH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ตัดด้านขวาที่มีคำว่า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pob </a:t>
            </a:r>
            <a:r>
              <a:rPr lang="th-TH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ออก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algn="thaiDist"/>
            <a:endParaRPr lang="en-US" sz="1600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thaiDist"/>
            <a:r>
              <a:rPr lang="th-TH" sz="1600" b="1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การแสดงผลสตริงที่มีอักขระพิเศษ</a:t>
            </a:r>
            <a:endParaRPr lang="en-US" sz="1600" b="1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thaiDist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select 'I\'am Pob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';	 	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--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I'am Pob</a:t>
            </a:r>
          </a:p>
          <a:p>
            <a:pPr algn="thaiDist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select 'Test " \'1\' " ';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--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 " '1' " </a:t>
            </a:r>
          </a:p>
          <a:p>
            <a:pPr algn="thaiDist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select 'c:\\download';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--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c:\download</a:t>
            </a:r>
          </a:p>
          <a:p>
            <a:pPr algn="thaiDist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select 'c:\\\\download';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--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c:\\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download</a:t>
            </a:r>
          </a:p>
          <a:p>
            <a:pPr algn="thaiDist"/>
            <a:endParaRPr lang="en-US" sz="1600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thaiDist"/>
            <a:r>
              <a:rPr lang="th-TH" sz="1600" b="1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ตัดสตริงด้วย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index </a:t>
            </a:r>
            <a:r>
              <a:rPr lang="th-TH" sz="1600" b="1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ที่ระบุ </a:t>
            </a:r>
            <a:endParaRPr lang="en-US" sz="1600" b="1" dirty="0" smtClean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thaiDist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select substring_index('kraipob saengkhunthod', 'a', 1);	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--kr</a:t>
            </a:r>
          </a:p>
          <a:p>
            <a:pPr algn="thaiDist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select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substring_index('kraipob saengkhunthod', 'a', 2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	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--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kraipobs</a:t>
            </a:r>
          </a:p>
          <a:p>
            <a:pPr algn="thaiDist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select substring_index('kraipob saengkhunthod', 'a', -2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	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--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ipob saengkhunthod</a:t>
            </a:r>
          </a:p>
          <a:p>
            <a:pPr algn="thaiDist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select substring_index('kraipob saengkhunthod', ' ', 1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	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--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kraipob</a:t>
            </a:r>
          </a:p>
          <a:p>
            <a:pPr algn="thaiDist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select substring_index('kraipob saengkhunthod', ' ', -1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	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--saengkhunthod</a:t>
            </a:r>
            <a:endParaRPr lang="en-US" sz="1600" dirty="0">
              <a:solidFill>
                <a:schemeClr val="tx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thaiDist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select title from books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where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title regexp '^([a-z].*Tutorials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)$'; 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--</a:t>
            </a:r>
            <a:r>
              <a:rPr lang="th-TH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เฉพาะ 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a-z </a:t>
            </a:r>
            <a:r>
              <a:rPr lang="th-TH" sz="1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และลงท้ายด้วย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Tutorials</a:t>
            </a:r>
            <a:endParaRPr lang="th-TH" sz="1600" dirty="0">
              <a:solidFill>
                <a:schemeClr val="tx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87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9570"/>
            <a:ext cx="8839200" cy="580030"/>
          </a:xfrm>
        </p:spPr>
        <p:txBody>
          <a:bodyPr>
            <a:normAutofit/>
          </a:bodyPr>
          <a:lstStyle/>
          <a:p>
            <a:r>
              <a:rPr lang="th-TH" sz="3200" dirty="0" smtClean="0"/>
              <a:t>ตัวอย่าง</a:t>
            </a:r>
            <a:endParaRPr lang="th-TH" sz="3200" dirty="0"/>
          </a:p>
        </p:txBody>
      </p:sp>
      <p:sp>
        <p:nvSpPr>
          <p:cNvPr id="4" name="Rectangle 3"/>
          <p:cNvSpPr/>
          <p:nvPr/>
        </p:nvSpPr>
        <p:spPr>
          <a:xfrm>
            <a:off x="214952" y="609600"/>
            <a:ext cx="870044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set @start_date := '2010-01-21';</a:t>
            </a:r>
          </a:p>
          <a:p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set @end_date := '2012-03-31';</a:t>
            </a:r>
          </a:p>
          <a:p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select </a:t>
            </a:r>
          </a:p>
          <a:p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@d := ifnull(substring_index(LAST_COMPLETE_DATE,' ', 1),curdate()) as date_str,</a:t>
            </a:r>
          </a:p>
          <a:p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@t := ifnull(substring_index(LAST_COMPLETE_DATE,' ', -1),curtime()) as time_str,</a:t>
            </a:r>
          </a:p>
          <a:p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concat(left(@d,4),' + ',right(@t, 2),' = ', format( left(@d,4)+right(@t, 2), 2)) as result,</a:t>
            </a:r>
          </a:p>
          <a:p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case left(@d,4)</a:t>
            </a:r>
          </a:p>
          <a:p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when  '2010' then '2554' </a:t>
            </a:r>
          </a:p>
          <a:p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when  '2011' then '2555' </a:t>
            </a:r>
          </a:p>
          <a:p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when  '2012' then '2556'  </a:t>
            </a:r>
          </a:p>
          <a:p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when  '2013' then '2557'  </a:t>
            </a:r>
          </a:p>
          <a:p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when  '2014' then '2558' </a:t>
            </a:r>
          </a:p>
          <a:p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else 'Unknown'</a:t>
            </a:r>
          </a:p>
          <a:p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end as thai_year</a:t>
            </a:r>
          </a:p>
          <a:p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from staff_skill_group</a:t>
            </a:r>
          </a:p>
          <a:p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where LAST_COMPLETE_DATE between @start_date and @end_date;</a:t>
            </a:r>
            <a:endParaRPr lang="th-TH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124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58</TotalTime>
  <Words>157</Words>
  <Application>Microsoft Office PowerPoint</Application>
  <PresentationFormat>On-screen Show (4:3)</PresentationFormat>
  <Paragraphs>56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Apex</vt:lpstr>
      <vt:lpstr>String Function (1)</vt:lpstr>
      <vt:lpstr>String Function (2)</vt:lpstr>
      <vt:lpstr>ตัวอย่าง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Function </dc:title>
  <dc:creator>Kraipob Saengkhunthod (AYCAL)</dc:creator>
  <cp:lastModifiedBy>_AYAdmin</cp:lastModifiedBy>
  <cp:revision>78</cp:revision>
  <dcterms:created xsi:type="dcterms:W3CDTF">2006-08-16T00:00:00Z</dcterms:created>
  <dcterms:modified xsi:type="dcterms:W3CDTF">2014-11-14T08:52:44Z</dcterms:modified>
</cp:coreProperties>
</file>