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C8B0"/>
    <a:srgbClr val="2460C0"/>
    <a:srgbClr val="778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26" y="-19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8DF4-873B-4027-BEA5-BD5BA0BEB130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LID4096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5420-1BBC-47AC-914F-C2418D835A3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86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B5420-1BBC-47AC-914F-C2418D835A3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8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D5C-2F02-48C9-B1CE-CEF83D395D23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87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9855-C666-4AC5-B654-CDE580277166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1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B5B-7C61-45DB-90B1-A4C452DFEECB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85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50D-8CAC-4415-AD53-E890C1828379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2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1114-9AF2-43BC-A69B-4D5C6D649E6B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18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1389-932C-4E82-BFF4-C506C7F2026B}" type="datetime1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05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C9-ADDB-41B4-8762-9B101188FB4A}" type="datetime1">
              <a:rPr lang="LID4096" smtClean="0"/>
              <a:t>03/13/2025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4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235-D811-4B0F-B470-65B8DCB1236E}" type="datetime1">
              <a:rPr lang="LID4096" smtClean="0"/>
              <a:t>03/13/2025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3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538D-ECD0-4412-B3BF-69D289CB38AE}" type="datetime1">
              <a:rPr lang="LID4096" smtClean="0"/>
              <a:t>03/13/2025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93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3422-6328-4515-BDC9-1D32D8FB6CAA}" type="datetime1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49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B6A-F891-47E2-B05C-9608ABA15048}" type="datetime1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94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1499B-7F2F-4F5F-B4BC-83B95EA0A306}" type="datetime1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755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.com/ja/support/downloads/drivers/download.frc-game-tools.html#553883" TargetMode="External"/><Relationship Id="rId2" Type="http://schemas.openxmlformats.org/officeDocument/2006/relationships/hyperlink" Target="https://github.com/wpilibsuite/allwpilib/releases/tag/v2025.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w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ctr-electronics.com/phoenix6/release/java/" TargetMode="External"/><Relationship Id="rId3" Type="http://schemas.openxmlformats.org/officeDocument/2006/relationships/hyperlink" Target="https://docs.wpilib.org/en/stable/" TargetMode="External"/><Relationship Id="rId7" Type="http://schemas.openxmlformats.org/officeDocument/2006/relationships/hyperlink" Target="https://v6.docs.ctr-electronics.com/en/stable/docs/hardware-reference/cancoder/index.html" TargetMode="External"/><Relationship Id="rId2" Type="http://schemas.openxmlformats.org/officeDocument/2006/relationships/hyperlink" Target="https://github.com/poc-nonprofit/RobotCode2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docs.revrobotics.com/java/com/revrobotics/package-summary.html" TargetMode="External"/><Relationship Id="rId5" Type="http://schemas.openxmlformats.org/officeDocument/2006/relationships/hyperlink" Target="https://docs.revrobotics.com/brushless/spark-max/overview" TargetMode="External"/><Relationship Id="rId4" Type="http://schemas.openxmlformats.org/officeDocument/2006/relationships/hyperlink" Target="https://github.wpilib.org/allwpilib/docs/release/java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5BD2-0855-925D-2271-CF485E9B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94744"/>
            <a:ext cx="5829300" cy="1116512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FRC </a:t>
            </a:r>
            <a:r>
              <a:rPr lang="ja-JP" altLang="en-US" sz="3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ソフトウェアマニュアル</a:t>
            </a:r>
            <a:endParaRPr lang="LID4096" sz="32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A43F69-B27D-12A2-E8E9-4093B2984CD9}"/>
              </a:ext>
            </a:extLst>
          </p:cNvPr>
          <p:cNvSpPr txBox="1"/>
          <p:nvPr/>
        </p:nvSpPr>
        <p:spPr>
          <a:xfrm>
            <a:off x="3905250" y="5511256"/>
            <a:ext cx="22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2025.3  -  POC#9645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89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BDE7C-0B9E-4716-E137-E25313DF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目次</a:t>
            </a:r>
            <a:endParaRPr lang="LID4096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21FE736-3D1F-33DD-F985-E13C1704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45783"/>
              </p:ext>
            </p:extLst>
          </p:nvPr>
        </p:nvGraphicFramePr>
        <p:xfrm>
          <a:off x="317687" y="1009744"/>
          <a:ext cx="6284818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0113">
                  <a:extLst>
                    <a:ext uri="{9D8B030D-6E8A-4147-A177-3AD203B41FA5}">
                      <a16:colId xmlns:a16="http://schemas.microsoft.com/office/drawing/2014/main" val="1858594934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3483187312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はじめに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3 - 4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70792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DriverStation</a:t>
                      </a:r>
                      <a:r>
                        <a:rPr lang="ja-JP" altLang="en-US" sz="2000" dirty="0"/>
                        <a:t>のセットアップ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52837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コードのビルド</a:t>
                      </a:r>
                      <a:r>
                        <a:rPr lang="en-US" altLang="ja-JP" sz="2000" dirty="0"/>
                        <a:t>/</a:t>
                      </a:r>
                      <a:r>
                        <a:rPr lang="ja-JP" altLang="en-US" sz="2000" dirty="0"/>
                        <a:t>デプロイ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56144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プロジェクト構成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3086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/>
                        <a:t>Subsystems</a:t>
                      </a:r>
                      <a:r>
                        <a:rPr lang="ja-JP" altLang="en-US" sz="2000" dirty="0"/>
                        <a:t>と</a:t>
                      </a:r>
                      <a:r>
                        <a:rPr lang="en-US" altLang="ja-JP" sz="2000" dirty="0"/>
                        <a:t>Commands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41058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/>
                        <a:t>Constants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02129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78F63D-0239-7D79-62E9-576EEB56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2</a:t>
            </a:fld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173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7573-89B9-F6F7-F1A7-0E7A335E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07EEC-D284-9552-2301-EE87A0D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はじめに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415BE6-AB35-609E-D226-4AE20BC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3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B6F195-8052-722C-B515-BA95585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38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ソフトウェア関連とスワーブ周りについて色々書いています．困ったときに役立ててください</a:t>
            </a:r>
            <a:r>
              <a:rPr lang="en-US" altLang="ja-JP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ja-JP" altLang="en-US" sz="2400" b="1" dirty="0"/>
              <a:t>必要なソフトウェア</a:t>
            </a:r>
            <a:endParaRPr lang="en-US" altLang="ja-JP" sz="2400" b="1" dirty="0"/>
          </a:p>
          <a:p>
            <a:r>
              <a:rPr lang="en-US" sz="2000" b="1" dirty="0"/>
              <a:t>WPILib2025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2"/>
              </a:rPr>
              <a:t>https://github.com/wpilibsuite/allwpilib/releases/tag/v2025.3.1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ja-JP" altLang="en-US" sz="1600" dirty="0"/>
              <a:t>  プログラムを書く</a:t>
            </a:r>
            <a:r>
              <a:rPr lang="en-US" altLang="ja-JP" sz="1600" dirty="0"/>
              <a:t>/</a:t>
            </a:r>
            <a:r>
              <a:rPr lang="ja-JP" altLang="en-US" sz="1600" dirty="0"/>
              <a:t>ビルド</a:t>
            </a:r>
            <a:r>
              <a:rPr lang="en-US" altLang="ja-JP" sz="1600" dirty="0"/>
              <a:t>/</a:t>
            </a:r>
            <a:r>
              <a:rPr lang="en-US" altLang="ja-JP" sz="1600" dirty="0" err="1"/>
              <a:t>RoboRIO</a:t>
            </a:r>
            <a:r>
              <a:rPr lang="ja-JP" altLang="en-US" sz="1600" dirty="0"/>
              <a:t>にデプロイするのに必要</a:t>
            </a:r>
            <a:endParaRPr lang="en-US" altLang="ja-JP" sz="1600" dirty="0"/>
          </a:p>
          <a:p>
            <a:endParaRPr lang="en-US" sz="1600" dirty="0"/>
          </a:p>
          <a:p>
            <a:r>
              <a:rPr lang="en-US" sz="2000" b="1" dirty="0"/>
              <a:t>FRC Driver Station 25.0 (FRC Game Tools)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3"/>
              </a:rPr>
              <a:t>https://www.ni.com/ja/support/downloads/drivers/download.frc-game-tools.html#553883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ja-JP" altLang="en-US" sz="1600" dirty="0"/>
              <a:t>  試合で必要</a:t>
            </a:r>
            <a:endParaRPr lang="en-US" altLang="ja-JP" sz="1600" dirty="0"/>
          </a:p>
          <a:p>
            <a:endParaRPr lang="en-US" sz="1600" dirty="0"/>
          </a:p>
          <a:p>
            <a:r>
              <a:rPr lang="en-US" sz="2000" b="1" dirty="0" err="1"/>
              <a:t>WPILib</a:t>
            </a:r>
            <a:r>
              <a:rPr lang="en-US" sz="2000" b="1" dirty="0"/>
              <a:t> </a:t>
            </a:r>
            <a:r>
              <a:rPr lang="en-US" sz="2000" b="1" dirty="0" err="1"/>
              <a:t>VSCode</a:t>
            </a:r>
            <a:r>
              <a:rPr lang="ja-JP" altLang="en-US" sz="2000" b="1" dirty="0"/>
              <a:t>または任意の</a:t>
            </a:r>
            <a:r>
              <a:rPr lang="en-US" altLang="ja-JP" sz="2000" b="1" dirty="0"/>
              <a:t>Java</a:t>
            </a:r>
            <a:r>
              <a:rPr lang="ja-JP" altLang="en-US" sz="2000" b="1" dirty="0"/>
              <a:t>用</a:t>
            </a:r>
            <a:r>
              <a:rPr lang="en-US" altLang="ja-JP" sz="2000" b="1" dirty="0"/>
              <a:t>IDE</a:t>
            </a:r>
          </a:p>
          <a:p>
            <a:pPr marL="0" indent="0">
              <a:buNone/>
            </a:pPr>
            <a:r>
              <a:rPr lang="ja-JP" altLang="en-US" sz="1600" dirty="0"/>
              <a:t>  プログラムを書くのに利用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※ </a:t>
            </a:r>
            <a:r>
              <a:rPr lang="ja-JP" altLang="en-US" sz="1600" dirty="0">
                <a:solidFill>
                  <a:schemeClr val="tx1"/>
                </a:solidFill>
                <a:highlight>
                  <a:srgbClr val="778CD8"/>
                </a:highlight>
              </a:rPr>
              <a:t>本マニュアルでは</a:t>
            </a: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,IntelliJ IDEA Ultimate</a:t>
            </a:r>
            <a:r>
              <a:rPr lang="ja-JP" altLang="en-US" sz="1600" dirty="0">
                <a:solidFill>
                  <a:schemeClr val="tx1"/>
                </a:solidFill>
                <a:highlight>
                  <a:srgbClr val="778CD8"/>
                </a:highlight>
              </a:rPr>
              <a:t>を使用しています</a:t>
            </a: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.</a:t>
            </a:r>
          </a:p>
          <a:p>
            <a:r>
              <a:rPr lang="en-US" sz="2000" b="1" dirty="0"/>
              <a:t>Git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4"/>
              </a:rPr>
              <a:t>https://git-scm.com/downloads/win</a:t>
            </a:r>
            <a:r>
              <a:rPr lang="en-US" sz="1400" dirty="0"/>
              <a:t>)</a:t>
            </a:r>
            <a:endParaRPr lang="LID4096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600" dirty="0"/>
              <a:t>  プログラムの更新に必要</a:t>
            </a:r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ja-JP" altLang="en-US" sz="1600" u="sng" dirty="0"/>
              <a:t>以下，あると助かるかもしれないソフトウェアの紹介</a:t>
            </a:r>
            <a:endParaRPr lang="en-US" altLang="ja-JP" sz="1600" u="sng" dirty="0"/>
          </a:p>
          <a:p>
            <a:r>
              <a:rPr lang="en-US" sz="2000" b="1" dirty="0"/>
              <a:t>REV Hardware Client</a:t>
            </a:r>
          </a:p>
          <a:p>
            <a:pPr marL="0" indent="0">
              <a:buNone/>
            </a:pPr>
            <a:r>
              <a:rPr lang="en-US" altLang="ja-JP" sz="1600" dirty="0"/>
              <a:t>  Spark Max</a:t>
            </a:r>
            <a:r>
              <a:rPr lang="ja-JP" altLang="en-US" sz="1600" dirty="0"/>
              <a:t>の設定</a:t>
            </a:r>
            <a:r>
              <a:rPr lang="en-US" altLang="ja-JP" sz="1600" dirty="0"/>
              <a:t>/</a:t>
            </a:r>
            <a:r>
              <a:rPr lang="ja-JP" altLang="en-US" sz="1600" dirty="0"/>
              <a:t>ファーム更新で使います</a:t>
            </a:r>
            <a:r>
              <a:rPr lang="en-US" altLang="ja-JP" sz="1600" dirty="0"/>
              <a:t>. </a:t>
            </a:r>
            <a:r>
              <a:rPr lang="ja-JP" altLang="en-US" sz="1600" dirty="0"/>
              <a:t>公式ｻｲﾄからｲﾝｽﾄｰﾙ</a:t>
            </a:r>
            <a:r>
              <a:rPr lang="en-US" altLang="ja-JP" sz="1600" dirty="0"/>
              <a:t>.</a:t>
            </a:r>
          </a:p>
          <a:p>
            <a:r>
              <a:rPr lang="en-US" sz="2000" b="1" dirty="0"/>
              <a:t>Phoenix Tuner X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CANCoder</a:t>
            </a:r>
            <a:r>
              <a:rPr lang="ja-JP" altLang="en-US" sz="1600" dirty="0"/>
              <a:t>の設定で使います</a:t>
            </a:r>
            <a:r>
              <a:rPr lang="en-US" altLang="ja-JP" sz="1600" dirty="0"/>
              <a:t>. Microsoft Store</a:t>
            </a:r>
            <a:r>
              <a:rPr lang="ja-JP" altLang="en-US" sz="1600" dirty="0"/>
              <a:t>からインストール</a:t>
            </a:r>
            <a:r>
              <a:rPr lang="en-US" altLang="ja-JP" sz="16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26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1A15-F644-DB73-327A-DAC6175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D286E-E560-C7F2-D059-AC8B2B7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はじめに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5DC03-8CF0-D51D-9FA8-76DDF3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4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0CBF6-F224-A0E4-4F84-7C4D4FF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38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資料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hlinkClick r:id="rId2"/>
              </a:rPr>
              <a:t>https://github.com/poc-nonprofit/RobotCode2025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ja-JP" altLang="en-US" sz="1600" dirty="0"/>
              <a:t>制御コードの</a:t>
            </a:r>
            <a:r>
              <a:rPr lang="en-US" altLang="ja-JP" sz="1600" dirty="0"/>
              <a:t>Git Repository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3"/>
              </a:rPr>
              <a:t>https://docs.wpilib.org/en/stable/</a:t>
            </a:r>
            <a:endParaRPr lang="en-US" altLang="ja-JP" sz="1600" dirty="0"/>
          </a:p>
          <a:p>
            <a:r>
              <a:rPr lang="en-US" altLang="ja-JP" sz="1600" dirty="0" err="1"/>
              <a:t>WPILib</a:t>
            </a:r>
            <a:r>
              <a:rPr lang="ja-JP" altLang="en-US" sz="1600" dirty="0"/>
              <a:t>および</a:t>
            </a:r>
            <a:r>
              <a:rPr lang="en-US" altLang="ja-JP" sz="1600" dirty="0"/>
              <a:t>FRC</a:t>
            </a:r>
            <a:r>
              <a:rPr lang="ja-JP" altLang="en-US" sz="1600" dirty="0"/>
              <a:t>コントロールシステムのドキュメント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基本全部ここ探せば書いてます</a:t>
            </a:r>
            <a:r>
              <a:rPr lang="en-US" altLang="ja-JP" sz="1600" dirty="0"/>
              <a:t>.</a:t>
            </a:r>
          </a:p>
          <a:p>
            <a:r>
              <a:rPr lang="ja-JP" altLang="en-US" sz="1600" dirty="0"/>
              <a:t>参照できるページがあれば載せます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4"/>
              </a:rPr>
              <a:t>https://github.wpilib.org/allwpilib/docs/release/java/index.html</a:t>
            </a:r>
            <a:endParaRPr lang="en-US" altLang="ja-JP" sz="1400" dirty="0"/>
          </a:p>
          <a:p>
            <a:r>
              <a:rPr lang="en-US" altLang="ja-JP" sz="1600" dirty="0" err="1"/>
              <a:t>WPILib</a:t>
            </a:r>
            <a:r>
              <a:rPr lang="en-US" altLang="ja-JP" sz="1600" dirty="0"/>
              <a:t>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クラスとかメソッドの説明は大体ここにあります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5"/>
              </a:rPr>
              <a:t>https://docs.revrobotics.com/brushless/spark-max/overview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rId6"/>
              </a:rPr>
              <a:t>https://codedocs.revrobotics.com/java/com/revrobotics/package-summary.html</a:t>
            </a:r>
            <a:endParaRPr lang="en-US" altLang="ja-JP" sz="1400" dirty="0"/>
          </a:p>
          <a:p>
            <a:r>
              <a:rPr lang="en-US" altLang="ja-JP" sz="1600" dirty="0"/>
              <a:t>Spark Max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REVLib</a:t>
            </a:r>
            <a:r>
              <a:rPr lang="en-US" altLang="ja-JP" sz="1600" dirty="0"/>
              <a:t>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Spark Max</a:t>
            </a:r>
            <a:r>
              <a:rPr lang="ja-JP" altLang="en-US" sz="1600" dirty="0"/>
              <a:t>関連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39C8B0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CANSparkMax</a:t>
            </a:r>
            <a:r>
              <a:rPr lang="ja-JP" altLang="en-US" sz="1600" dirty="0">
                <a:solidFill>
                  <a:schemeClr val="bg1"/>
                </a:solidFill>
                <a:highlight>
                  <a:srgbClr val="1E1E1E"/>
                </a:highlight>
              </a:rPr>
              <a:t>等</a:t>
            </a:r>
            <a:r>
              <a:rPr lang="en-US" altLang="ja-JP" sz="1600" dirty="0"/>
              <a:t>)</a:t>
            </a:r>
            <a:r>
              <a:rPr lang="ja-JP" altLang="en-US" sz="1600" dirty="0"/>
              <a:t>はここにあります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7"/>
              </a:rPr>
              <a:t>https://v6.docs.ctr-electronics.com/en/stable/docs/hardware-reference/cancoder/index.html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rId8"/>
              </a:rPr>
              <a:t>https://api.ctr-electronics.com/phoenix6/release/java/</a:t>
            </a:r>
            <a:endParaRPr lang="en-US" altLang="ja-JP" sz="1400" dirty="0"/>
          </a:p>
          <a:p>
            <a:r>
              <a:rPr lang="en-US" altLang="ja-JP" sz="1600" dirty="0" err="1"/>
              <a:t>CANCoder</a:t>
            </a:r>
            <a:r>
              <a:rPr lang="ja-JP" altLang="en-US" sz="1600" dirty="0"/>
              <a:t>と</a:t>
            </a:r>
            <a:r>
              <a:rPr lang="en-US" altLang="ja-JP" sz="1600" dirty="0"/>
              <a:t>CTRE Phoenix6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CANCoder</a:t>
            </a:r>
            <a:r>
              <a:rPr lang="ja-JP" altLang="en-US" sz="1600" dirty="0"/>
              <a:t>関連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39C8B0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CANCoder</a:t>
            </a:r>
            <a:r>
              <a:rPr lang="en-US" altLang="ja-JP" sz="1600" dirty="0"/>
              <a:t>)</a:t>
            </a:r>
            <a:r>
              <a:rPr lang="ja-JP" altLang="en-US" sz="1600" dirty="0"/>
              <a:t>はここにあります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1255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3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411</Words>
  <Application>Microsoft Office PowerPoint</Application>
  <PresentationFormat>A4 210 x 297 mm</PresentationFormat>
  <Paragraphs>62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Noto Sans JP</vt:lpstr>
      <vt:lpstr>Aptos</vt:lpstr>
      <vt:lpstr>Arial</vt:lpstr>
      <vt:lpstr>Fira Code</vt:lpstr>
      <vt:lpstr>Office テーマ</vt:lpstr>
      <vt:lpstr>FRC ソフトウェアマニュアル</vt:lpstr>
      <vt:lpstr>目次</vt:lpstr>
      <vt:lpstr>はじめに</vt:lpstr>
      <vt:lpstr>はじめに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城東2101023216</dc:creator>
  <cp:lastModifiedBy>城東2101023216</cp:lastModifiedBy>
  <cp:revision>1</cp:revision>
  <dcterms:created xsi:type="dcterms:W3CDTF">2025-03-13T13:40:18Z</dcterms:created>
  <dcterms:modified xsi:type="dcterms:W3CDTF">2025-03-13T14:37:48Z</dcterms:modified>
</cp:coreProperties>
</file>