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64"/>
    <p:restoredTop sz="94704"/>
  </p:normalViewPr>
  <p:slideViewPr>
    <p:cSldViewPr snapToGrid="0">
      <p:cViewPr varScale="1">
        <p:scale>
          <a:sx n="88" d="100"/>
          <a:sy n="88" d="100"/>
        </p:scale>
        <p:origin x="176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6D53999-4979-4437-AAB7-39585ED5DEC1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553433F-D83F-4377-BD81-2BF58E846EDA}">
      <dgm:prSet/>
      <dgm:spPr/>
      <dgm:t>
        <a:bodyPr/>
        <a:lstStyle/>
        <a:p>
          <a:r>
            <a:rPr lang="en-US"/>
            <a:t>Deployment lead times often requires several months in large organizations</a:t>
          </a:r>
        </a:p>
      </dgm:t>
    </dgm:pt>
    <dgm:pt modelId="{DECBB003-0F36-46A2-B560-C054C0E425BC}" type="parTrans" cxnId="{0BB05055-736D-4C72-899D-43708CCD6B6E}">
      <dgm:prSet/>
      <dgm:spPr/>
      <dgm:t>
        <a:bodyPr/>
        <a:lstStyle/>
        <a:p>
          <a:endParaRPr lang="en-US"/>
        </a:p>
      </dgm:t>
    </dgm:pt>
    <dgm:pt modelId="{60C346FD-D932-4967-A661-3D8C4954583B}" type="sibTrans" cxnId="{0BB05055-736D-4C72-899D-43708CCD6B6E}">
      <dgm:prSet/>
      <dgm:spPr/>
      <dgm:t>
        <a:bodyPr/>
        <a:lstStyle/>
        <a:p>
          <a:endParaRPr lang="en-US"/>
        </a:p>
      </dgm:t>
    </dgm:pt>
    <dgm:pt modelId="{360D80EC-8EF9-4631-B9C2-2C41388D43B7}">
      <dgm:prSet/>
      <dgm:spPr/>
      <dgm:t>
        <a:bodyPr/>
        <a:lstStyle/>
        <a:p>
          <a:r>
            <a:rPr lang="en-US"/>
            <a:t>This more likely to happen in big companies that have “monolithic systems” that have long test and production lead times as stated by </a:t>
          </a:r>
          <a:r>
            <a:rPr lang="en-US" i="1"/>
            <a:t>the DevOps Handbook</a:t>
          </a:r>
          <a:endParaRPr lang="en-US"/>
        </a:p>
      </dgm:t>
    </dgm:pt>
    <dgm:pt modelId="{3C6F5BB1-B06B-468E-8326-B9C19ECE68EC}" type="parTrans" cxnId="{BB4B4765-7021-43C1-8D84-3AC942405384}">
      <dgm:prSet/>
      <dgm:spPr/>
      <dgm:t>
        <a:bodyPr/>
        <a:lstStyle/>
        <a:p>
          <a:endParaRPr lang="en-US"/>
        </a:p>
      </dgm:t>
    </dgm:pt>
    <dgm:pt modelId="{C3E16F5D-1065-44D8-B09B-5710D157CDD1}" type="sibTrans" cxnId="{BB4B4765-7021-43C1-8D84-3AC942405384}">
      <dgm:prSet/>
      <dgm:spPr/>
      <dgm:t>
        <a:bodyPr/>
        <a:lstStyle/>
        <a:p>
          <a:endParaRPr lang="en-US"/>
        </a:p>
      </dgm:t>
    </dgm:pt>
    <dgm:pt modelId="{93BCEAA1-C75F-474F-98A2-EE8B36822AFB}">
      <dgm:prSet/>
      <dgm:spPr/>
      <dgm:t>
        <a:bodyPr/>
        <a:lstStyle/>
        <a:p>
          <a:r>
            <a:rPr lang="en-US"/>
            <a:t>The longer lead times may result in a variety of changes with different teams which then merge, and the final product or code  not working or passes any tests</a:t>
          </a:r>
        </a:p>
      </dgm:t>
    </dgm:pt>
    <dgm:pt modelId="{C9074C4C-3E14-4F88-97F9-A5CD45C04580}" type="parTrans" cxnId="{A0B52EAD-45AD-4D08-8FAC-4A02EE5DD7F1}">
      <dgm:prSet/>
      <dgm:spPr/>
      <dgm:t>
        <a:bodyPr/>
        <a:lstStyle/>
        <a:p>
          <a:endParaRPr lang="en-US"/>
        </a:p>
      </dgm:t>
    </dgm:pt>
    <dgm:pt modelId="{48F4699E-7F67-4B4D-9ACC-8365B95D3E7F}" type="sibTrans" cxnId="{A0B52EAD-45AD-4D08-8FAC-4A02EE5DD7F1}">
      <dgm:prSet/>
      <dgm:spPr/>
      <dgm:t>
        <a:bodyPr/>
        <a:lstStyle/>
        <a:p>
          <a:endParaRPr lang="en-US"/>
        </a:p>
      </dgm:t>
    </dgm:pt>
    <dgm:pt modelId="{FCF6FFBE-A28F-4B36-A621-F00B2303BA81}">
      <dgm:prSet/>
      <dgm:spPr/>
      <dgm:t>
        <a:bodyPr/>
        <a:lstStyle/>
        <a:p>
          <a:r>
            <a:rPr lang="en-US"/>
            <a:t>Fixing the codes then leads to several days or weeks of investigation which results in poor customer results</a:t>
          </a:r>
        </a:p>
      </dgm:t>
    </dgm:pt>
    <dgm:pt modelId="{42DAE257-30D2-48B6-A8C9-C5ABDE6A63D3}" type="parTrans" cxnId="{286674C3-9434-49F2-8054-D5E8D64B5351}">
      <dgm:prSet/>
      <dgm:spPr/>
      <dgm:t>
        <a:bodyPr/>
        <a:lstStyle/>
        <a:p>
          <a:endParaRPr lang="en-US"/>
        </a:p>
      </dgm:t>
    </dgm:pt>
    <dgm:pt modelId="{668B4C30-DD0C-43AC-BCBE-7060D722079C}" type="sibTrans" cxnId="{286674C3-9434-49F2-8054-D5E8D64B5351}">
      <dgm:prSet/>
      <dgm:spPr/>
      <dgm:t>
        <a:bodyPr/>
        <a:lstStyle/>
        <a:p>
          <a:endParaRPr lang="en-US"/>
        </a:p>
      </dgm:t>
    </dgm:pt>
    <dgm:pt modelId="{2F7C10E8-DFE5-8E4E-B9EC-3C74DF917009}" type="pres">
      <dgm:prSet presAssocID="{96D53999-4979-4437-AAB7-39585ED5DEC1}" presName="linear" presStyleCnt="0">
        <dgm:presLayoutVars>
          <dgm:animLvl val="lvl"/>
          <dgm:resizeHandles val="exact"/>
        </dgm:presLayoutVars>
      </dgm:prSet>
      <dgm:spPr/>
    </dgm:pt>
    <dgm:pt modelId="{9B64A346-1BF0-0D4D-9696-383534F8FABF}" type="pres">
      <dgm:prSet presAssocID="{5553433F-D83F-4377-BD81-2BF58E846EDA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6070C19B-24A3-444D-BCFF-35C06F762501}" type="pres">
      <dgm:prSet presAssocID="{60C346FD-D932-4967-A661-3D8C4954583B}" presName="spacer" presStyleCnt="0"/>
      <dgm:spPr/>
    </dgm:pt>
    <dgm:pt modelId="{77E77D2C-64E7-AB4C-99AF-BDC282412DCD}" type="pres">
      <dgm:prSet presAssocID="{360D80EC-8EF9-4631-B9C2-2C41388D43B7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9C25792A-B547-C145-B1FA-2DD255E1FE1D}" type="pres">
      <dgm:prSet presAssocID="{C3E16F5D-1065-44D8-B09B-5710D157CDD1}" presName="spacer" presStyleCnt="0"/>
      <dgm:spPr/>
    </dgm:pt>
    <dgm:pt modelId="{5B06B07E-1ED8-1647-924E-35953365FC21}" type="pres">
      <dgm:prSet presAssocID="{93BCEAA1-C75F-474F-98A2-EE8B36822AFB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4808414F-C39C-A84F-B4CD-75335EF89580}" type="pres">
      <dgm:prSet presAssocID="{48F4699E-7F67-4B4D-9ACC-8365B95D3E7F}" presName="spacer" presStyleCnt="0"/>
      <dgm:spPr/>
    </dgm:pt>
    <dgm:pt modelId="{F95FD37B-611C-0947-8503-E2B59C2D920A}" type="pres">
      <dgm:prSet presAssocID="{FCF6FFBE-A28F-4B36-A621-F00B2303BA81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EF573607-50FC-AA49-9668-687ED283D687}" type="presOf" srcId="{5553433F-D83F-4377-BD81-2BF58E846EDA}" destId="{9B64A346-1BF0-0D4D-9696-383534F8FABF}" srcOrd="0" destOrd="0" presId="urn:microsoft.com/office/officeart/2005/8/layout/vList2"/>
    <dgm:cxn modelId="{0BB05055-736D-4C72-899D-43708CCD6B6E}" srcId="{96D53999-4979-4437-AAB7-39585ED5DEC1}" destId="{5553433F-D83F-4377-BD81-2BF58E846EDA}" srcOrd="0" destOrd="0" parTransId="{DECBB003-0F36-46A2-B560-C054C0E425BC}" sibTransId="{60C346FD-D932-4967-A661-3D8C4954583B}"/>
    <dgm:cxn modelId="{BB4B4765-7021-43C1-8D84-3AC942405384}" srcId="{96D53999-4979-4437-AAB7-39585ED5DEC1}" destId="{360D80EC-8EF9-4631-B9C2-2C41388D43B7}" srcOrd="1" destOrd="0" parTransId="{3C6F5BB1-B06B-468E-8326-B9C19ECE68EC}" sibTransId="{C3E16F5D-1065-44D8-B09B-5710D157CDD1}"/>
    <dgm:cxn modelId="{4C764C7A-D20D-B940-95EC-B7FF4A453174}" type="presOf" srcId="{93BCEAA1-C75F-474F-98A2-EE8B36822AFB}" destId="{5B06B07E-1ED8-1647-924E-35953365FC21}" srcOrd="0" destOrd="0" presId="urn:microsoft.com/office/officeart/2005/8/layout/vList2"/>
    <dgm:cxn modelId="{2EFC69A2-E73C-144A-BF26-EDFDE9CB2B08}" type="presOf" srcId="{96D53999-4979-4437-AAB7-39585ED5DEC1}" destId="{2F7C10E8-DFE5-8E4E-B9EC-3C74DF917009}" srcOrd="0" destOrd="0" presId="urn:microsoft.com/office/officeart/2005/8/layout/vList2"/>
    <dgm:cxn modelId="{54137CA5-0A1E-1B45-BB78-2A4E7D9AE08F}" type="presOf" srcId="{FCF6FFBE-A28F-4B36-A621-F00B2303BA81}" destId="{F95FD37B-611C-0947-8503-E2B59C2D920A}" srcOrd="0" destOrd="0" presId="urn:microsoft.com/office/officeart/2005/8/layout/vList2"/>
    <dgm:cxn modelId="{97CBCBAB-473E-6A4B-B6AE-11AD1C284CC6}" type="presOf" srcId="{360D80EC-8EF9-4631-B9C2-2C41388D43B7}" destId="{77E77D2C-64E7-AB4C-99AF-BDC282412DCD}" srcOrd="0" destOrd="0" presId="urn:microsoft.com/office/officeart/2005/8/layout/vList2"/>
    <dgm:cxn modelId="{A0B52EAD-45AD-4D08-8FAC-4A02EE5DD7F1}" srcId="{96D53999-4979-4437-AAB7-39585ED5DEC1}" destId="{93BCEAA1-C75F-474F-98A2-EE8B36822AFB}" srcOrd="2" destOrd="0" parTransId="{C9074C4C-3E14-4F88-97F9-A5CD45C04580}" sibTransId="{48F4699E-7F67-4B4D-9ACC-8365B95D3E7F}"/>
    <dgm:cxn modelId="{286674C3-9434-49F2-8054-D5E8D64B5351}" srcId="{96D53999-4979-4437-AAB7-39585ED5DEC1}" destId="{FCF6FFBE-A28F-4B36-A621-F00B2303BA81}" srcOrd="3" destOrd="0" parTransId="{42DAE257-30D2-48B6-A8C9-C5ABDE6A63D3}" sibTransId="{668B4C30-DD0C-43AC-BCBE-7060D722079C}"/>
    <dgm:cxn modelId="{A867FC6B-2CF7-7D41-BF3A-4082EF6336E8}" type="presParOf" srcId="{2F7C10E8-DFE5-8E4E-B9EC-3C74DF917009}" destId="{9B64A346-1BF0-0D4D-9696-383534F8FABF}" srcOrd="0" destOrd="0" presId="urn:microsoft.com/office/officeart/2005/8/layout/vList2"/>
    <dgm:cxn modelId="{F8840F4D-1246-DF4F-BC91-AC62301C0F82}" type="presParOf" srcId="{2F7C10E8-DFE5-8E4E-B9EC-3C74DF917009}" destId="{6070C19B-24A3-444D-BCFF-35C06F762501}" srcOrd="1" destOrd="0" presId="urn:microsoft.com/office/officeart/2005/8/layout/vList2"/>
    <dgm:cxn modelId="{B44B78E6-F6C8-E747-B7A7-D6382B75D2E1}" type="presParOf" srcId="{2F7C10E8-DFE5-8E4E-B9EC-3C74DF917009}" destId="{77E77D2C-64E7-AB4C-99AF-BDC282412DCD}" srcOrd="2" destOrd="0" presId="urn:microsoft.com/office/officeart/2005/8/layout/vList2"/>
    <dgm:cxn modelId="{7B64B031-C011-DF4E-A276-D97CE0C5D3AB}" type="presParOf" srcId="{2F7C10E8-DFE5-8E4E-B9EC-3C74DF917009}" destId="{9C25792A-B547-C145-B1FA-2DD255E1FE1D}" srcOrd="3" destOrd="0" presId="urn:microsoft.com/office/officeart/2005/8/layout/vList2"/>
    <dgm:cxn modelId="{35586E47-4D5B-3249-8EDF-0AC45E324385}" type="presParOf" srcId="{2F7C10E8-DFE5-8E4E-B9EC-3C74DF917009}" destId="{5B06B07E-1ED8-1647-924E-35953365FC21}" srcOrd="4" destOrd="0" presId="urn:microsoft.com/office/officeart/2005/8/layout/vList2"/>
    <dgm:cxn modelId="{73FBD24D-E4C0-2D49-A6C4-D54388B5F62E}" type="presParOf" srcId="{2F7C10E8-DFE5-8E4E-B9EC-3C74DF917009}" destId="{4808414F-C39C-A84F-B4CD-75335EF89580}" srcOrd="5" destOrd="0" presId="urn:microsoft.com/office/officeart/2005/8/layout/vList2"/>
    <dgm:cxn modelId="{1BA34D86-30AD-784F-9248-836C38AECBCC}" type="presParOf" srcId="{2F7C10E8-DFE5-8E4E-B9EC-3C74DF917009}" destId="{F95FD37B-611C-0947-8503-E2B59C2D920A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3E3362D-5998-4388-87C9-F096A1C10AE5}" type="doc">
      <dgm:prSet loTypeId="urn:microsoft.com/office/officeart/2008/layout/LinedList" loCatId="list" qsTypeId="urn:microsoft.com/office/officeart/2005/8/quickstyle/simple2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D3485B38-D467-4A73-8D03-85E5ABFF15AC}">
      <dgm:prSet/>
      <dgm:spPr/>
      <dgm:t>
        <a:bodyPr/>
        <a:lstStyle/>
        <a:p>
          <a:r>
            <a:rPr lang="en-US" dirty="0"/>
            <a:t>According to the course text, developers will receive constant feedback while working on their code</a:t>
          </a:r>
        </a:p>
      </dgm:t>
    </dgm:pt>
    <dgm:pt modelId="{9D98E328-C7AB-447A-AB24-7A3A2C80E9CA}" type="parTrans" cxnId="{3DAD2FCA-4271-49C3-B54F-85391183044B}">
      <dgm:prSet/>
      <dgm:spPr/>
      <dgm:t>
        <a:bodyPr/>
        <a:lstStyle/>
        <a:p>
          <a:endParaRPr lang="en-US"/>
        </a:p>
      </dgm:t>
    </dgm:pt>
    <dgm:pt modelId="{9D85C93D-9C42-4B53-A2FC-C5DB839EF162}" type="sibTrans" cxnId="{3DAD2FCA-4271-49C3-B54F-85391183044B}">
      <dgm:prSet/>
      <dgm:spPr/>
      <dgm:t>
        <a:bodyPr/>
        <a:lstStyle/>
        <a:p>
          <a:endParaRPr lang="en-US"/>
        </a:p>
      </dgm:t>
    </dgm:pt>
    <dgm:pt modelId="{AE81515A-4FA2-42CF-89A4-0D903097614D}">
      <dgm:prSet/>
      <dgm:spPr/>
      <dgm:t>
        <a:bodyPr/>
        <a:lstStyle/>
        <a:p>
          <a:r>
            <a:rPr lang="en-US" dirty="0"/>
            <a:t>The constant feedback will in turn encourage the developers to be more independent and implement and validate their codes to be deployed into the production environment</a:t>
          </a:r>
        </a:p>
      </dgm:t>
    </dgm:pt>
    <dgm:pt modelId="{5AFF813A-F0F8-40C7-BA31-2D593BFA71F1}" type="parTrans" cxnId="{7AADA05A-7A8A-43E0-AA68-0FF53452F3B1}">
      <dgm:prSet/>
      <dgm:spPr/>
      <dgm:t>
        <a:bodyPr/>
        <a:lstStyle/>
        <a:p>
          <a:endParaRPr lang="en-US"/>
        </a:p>
      </dgm:t>
    </dgm:pt>
    <dgm:pt modelId="{6710ACE0-07D4-475B-86F3-062336529862}" type="sibTrans" cxnId="{7AADA05A-7A8A-43E0-AA68-0FF53452F3B1}">
      <dgm:prSet/>
      <dgm:spPr/>
      <dgm:t>
        <a:bodyPr/>
        <a:lstStyle/>
        <a:p>
          <a:endParaRPr lang="en-US"/>
        </a:p>
      </dgm:t>
    </dgm:pt>
    <dgm:pt modelId="{98E098DF-39A5-408E-A403-E18525508FE6}">
      <dgm:prSet/>
      <dgm:spPr/>
      <dgm:t>
        <a:bodyPr/>
        <a:lstStyle/>
        <a:p>
          <a:r>
            <a:rPr lang="en-US"/>
            <a:t>Small code changes are continuously checked and then tested either automated or exploratory </a:t>
          </a:r>
        </a:p>
      </dgm:t>
    </dgm:pt>
    <dgm:pt modelId="{69EDDE0E-E12B-4677-8E2B-1D4A9106F209}" type="parTrans" cxnId="{A7526D76-D170-4F39-8475-D1A7D60FAA5D}">
      <dgm:prSet/>
      <dgm:spPr/>
      <dgm:t>
        <a:bodyPr/>
        <a:lstStyle/>
        <a:p>
          <a:endParaRPr lang="en-US"/>
        </a:p>
      </dgm:t>
    </dgm:pt>
    <dgm:pt modelId="{E6B96CB9-9098-4F6C-88BD-4F6B9A83F17F}" type="sibTrans" cxnId="{A7526D76-D170-4F39-8475-D1A7D60FAA5D}">
      <dgm:prSet/>
      <dgm:spPr/>
      <dgm:t>
        <a:bodyPr/>
        <a:lstStyle/>
        <a:p>
          <a:endParaRPr lang="en-US"/>
        </a:p>
      </dgm:t>
    </dgm:pt>
    <dgm:pt modelId="{66712C77-AB16-4E48-A0D0-62ED67FB9BE6}">
      <dgm:prSet/>
      <dgm:spPr/>
      <dgm:t>
        <a:bodyPr/>
        <a:lstStyle/>
        <a:p>
          <a:r>
            <a:rPr lang="en-US" dirty="0"/>
            <a:t>With constantly checking the small changes, the team is assured that the code will operate as intended during production</a:t>
          </a:r>
        </a:p>
      </dgm:t>
    </dgm:pt>
    <dgm:pt modelId="{E27E7BDC-5816-4265-AD34-49EA260BF197}" type="parTrans" cxnId="{72CA2CE6-FCEA-4282-8A80-C67195083071}">
      <dgm:prSet/>
      <dgm:spPr/>
      <dgm:t>
        <a:bodyPr/>
        <a:lstStyle/>
        <a:p>
          <a:endParaRPr lang="en-US"/>
        </a:p>
      </dgm:t>
    </dgm:pt>
    <dgm:pt modelId="{1AED10C1-5BA8-48C8-974F-40243BFCE82F}" type="sibTrans" cxnId="{72CA2CE6-FCEA-4282-8A80-C67195083071}">
      <dgm:prSet/>
      <dgm:spPr/>
      <dgm:t>
        <a:bodyPr/>
        <a:lstStyle/>
        <a:p>
          <a:endParaRPr lang="en-US"/>
        </a:p>
      </dgm:t>
    </dgm:pt>
    <dgm:pt modelId="{5FB4AFF3-E0F1-8241-BA2C-3D573A41E2C5}" type="pres">
      <dgm:prSet presAssocID="{23E3362D-5998-4388-87C9-F096A1C10AE5}" presName="vert0" presStyleCnt="0">
        <dgm:presLayoutVars>
          <dgm:dir/>
          <dgm:animOne val="branch"/>
          <dgm:animLvl val="lvl"/>
        </dgm:presLayoutVars>
      </dgm:prSet>
      <dgm:spPr/>
    </dgm:pt>
    <dgm:pt modelId="{7B331CAE-2A23-5348-B666-947463459BA1}" type="pres">
      <dgm:prSet presAssocID="{D3485B38-D467-4A73-8D03-85E5ABFF15AC}" presName="thickLine" presStyleLbl="alignNode1" presStyleIdx="0" presStyleCnt="4"/>
      <dgm:spPr/>
    </dgm:pt>
    <dgm:pt modelId="{8C77E0F8-41E7-FD4D-9304-9E91AA8A8DAD}" type="pres">
      <dgm:prSet presAssocID="{D3485B38-D467-4A73-8D03-85E5ABFF15AC}" presName="horz1" presStyleCnt="0"/>
      <dgm:spPr/>
    </dgm:pt>
    <dgm:pt modelId="{27E5ACC6-025F-F443-85AA-45565F82B8D5}" type="pres">
      <dgm:prSet presAssocID="{D3485B38-D467-4A73-8D03-85E5ABFF15AC}" presName="tx1" presStyleLbl="revTx" presStyleIdx="0" presStyleCnt="4"/>
      <dgm:spPr/>
    </dgm:pt>
    <dgm:pt modelId="{ADA93A4F-B3A3-E742-8435-C7DE83665C38}" type="pres">
      <dgm:prSet presAssocID="{D3485B38-D467-4A73-8D03-85E5ABFF15AC}" presName="vert1" presStyleCnt="0"/>
      <dgm:spPr/>
    </dgm:pt>
    <dgm:pt modelId="{6461CCB5-494D-0E46-91FC-F7702853F069}" type="pres">
      <dgm:prSet presAssocID="{AE81515A-4FA2-42CF-89A4-0D903097614D}" presName="thickLine" presStyleLbl="alignNode1" presStyleIdx="1" presStyleCnt="4"/>
      <dgm:spPr/>
    </dgm:pt>
    <dgm:pt modelId="{99B2742F-E644-3249-9042-E9DDCF13CCEF}" type="pres">
      <dgm:prSet presAssocID="{AE81515A-4FA2-42CF-89A4-0D903097614D}" presName="horz1" presStyleCnt="0"/>
      <dgm:spPr/>
    </dgm:pt>
    <dgm:pt modelId="{7EFE67EE-7F81-1A42-B20D-1F1414CAA5ED}" type="pres">
      <dgm:prSet presAssocID="{AE81515A-4FA2-42CF-89A4-0D903097614D}" presName="tx1" presStyleLbl="revTx" presStyleIdx="1" presStyleCnt="4"/>
      <dgm:spPr/>
    </dgm:pt>
    <dgm:pt modelId="{2BDD5B95-5EA9-934D-A121-A8F8AB8FDD8C}" type="pres">
      <dgm:prSet presAssocID="{AE81515A-4FA2-42CF-89A4-0D903097614D}" presName="vert1" presStyleCnt="0"/>
      <dgm:spPr/>
    </dgm:pt>
    <dgm:pt modelId="{5E557D10-BF95-1847-AA4C-42327C70D625}" type="pres">
      <dgm:prSet presAssocID="{98E098DF-39A5-408E-A403-E18525508FE6}" presName="thickLine" presStyleLbl="alignNode1" presStyleIdx="2" presStyleCnt="4"/>
      <dgm:spPr/>
    </dgm:pt>
    <dgm:pt modelId="{E20F4F50-04DF-404C-88F1-1BC9F8C98FED}" type="pres">
      <dgm:prSet presAssocID="{98E098DF-39A5-408E-A403-E18525508FE6}" presName="horz1" presStyleCnt="0"/>
      <dgm:spPr/>
    </dgm:pt>
    <dgm:pt modelId="{D435B876-6486-9844-9678-0582BA406993}" type="pres">
      <dgm:prSet presAssocID="{98E098DF-39A5-408E-A403-E18525508FE6}" presName="tx1" presStyleLbl="revTx" presStyleIdx="2" presStyleCnt="4"/>
      <dgm:spPr/>
    </dgm:pt>
    <dgm:pt modelId="{67131DD4-AE94-EB4F-8934-A62DEA867548}" type="pres">
      <dgm:prSet presAssocID="{98E098DF-39A5-408E-A403-E18525508FE6}" presName="vert1" presStyleCnt="0"/>
      <dgm:spPr/>
    </dgm:pt>
    <dgm:pt modelId="{805AEBAE-AF99-9F4D-95C1-1BD13A3D277B}" type="pres">
      <dgm:prSet presAssocID="{66712C77-AB16-4E48-A0D0-62ED67FB9BE6}" presName="thickLine" presStyleLbl="alignNode1" presStyleIdx="3" presStyleCnt="4"/>
      <dgm:spPr/>
    </dgm:pt>
    <dgm:pt modelId="{9C5716C8-739C-FA45-B985-AFF09BDF21E2}" type="pres">
      <dgm:prSet presAssocID="{66712C77-AB16-4E48-A0D0-62ED67FB9BE6}" presName="horz1" presStyleCnt="0"/>
      <dgm:spPr/>
    </dgm:pt>
    <dgm:pt modelId="{1AE106E4-0FBE-6F44-9AA3-0B0B97387553}" type="pres">
      <dgm:prSet presAssocID="{66712C77-AB16-4E48-A0D0-62ED67FB9BE6}" presName="tx1" presStyleLbl="revTx" presStyleIdx="3" presStyleCnt="4"/>
      <dgm:spPr/>
    </dgm:pt>
    <dgm:pt modelId="{B7722E39-97C1-0F47-ABAF-B70F423A8E69}" type="pres">
      <dgm:prSet presAssocID="{66712C77-AB16-4E48-A0D0-62ED67FB9BE6}" presName="vert1" presStyleCnt="0"/>
      <dgm:spPr/>
    </dgm:pt>
  </dgm:ptLst>
  <dgm:cxnLst>
    <dgm:cxn modelId="{1C77892D-1E8C-9743-A123-8D7CE12FDDBC}" type="presOf" srcId="{D3485B38-D467-4A73-8D03-85E5ABFF15AC}" destId="{27E5ACC6-025F-F443-85AA-45565F82B8D5}" srcOrd="0" destOrd="0" presId="urn:microsoft.com/office/officeart/2008/layout/LinedList"/>
    <dgm:cxn modelId="{7AADA05A-7A8A-43E0-AA68-0FF53452F3B1}" srcId="{23E3362D-5998-4388-87C9-F096A1C10AE5}" destId="{AE81515A-4FA2-42CF-89A4-0D903097614D}" srcOrd="1" destOrd="0" parTransId="{5AFF813A-F0F8-40C7-BA31-2D593BFA71F1}" sibTransId="{6710ACE0-07D4-475B-86F3-062336529862}"/>
    <dgm:cxn modelId="{A7526D76-D170-4F39-8475-D1A7D60FAA5D}" srcId="{23E3362D-5998-4388-87C9-F096A1C10AE5}" destId="{98E098DF-39A5-408E-A403-E18525508FE6}" srcOrd="2" destOrd="0" parTransId="{69EDDE0E-E12B-4677-8E2B-1D4A9106F209}" sibTransId="{E6B96CB9-9098-4F6C-88BD-4F6B9A83F17F}"/>
    <dgm:cxn modelId="{7B30A091-F898-AF4A-96DD-6510524CFD16}" type="presOf" srcId="{AE81515A-4FA2-42CF-89A4-0D903097614D}" destId="{7EFE67EE-7F81-1A42-B20D-1F1414CAA5ED}" srcOrd="0" destOrd="0" presId="urn:microsoft.com/office/officeart/2008/layout/LinedList"/>
    <dgm:cxn modelId="{B8425A92-E028-D54C-A09D-E98D71D4C59A}" type="presOf" srcId="{98E098DF-39A5-408E-A403-E18525508FE6}" destId="{D435B876-6486-9844-9678-0582BA406993}" srcOrd="0" destOrd="0" presId="urn:microsoft.com/office/officeart/2008/layout/LinedList"/>
    <dgm:cxn modelId="{5DE46EBD-6C14-1E40-ADB5-ECC2D0901914}" type="presOf" srcId="{23E3362D-5998-4388-87C9-F096A1C10AE5}" destId="{5FB4AFF3-E0F1-8241-BA2C-3D573A41E2C5}" srcOrd="0" destOrd="0" presId="urn:microsoft.com/office/officeart/2008/layout/LinedList"/>
    <dgm:cxn modelId="{3DAD2FCA-4271-49C3-B54F-85391183044B}" srcId="{23E3362D-5998-4388-87C9-F096A1C10AE5}" destId="{D3485B38-D467-4A73-8D03-85E5ABFF15AC}" srcOrd="0" destOrd="0" parTransId="{9D98E328-C7AB-447A-AB24-7A3A2C80E9CA}" sibTransId="{9D85C93D-9C42-4B53-A2FC-C5DB839EF162}"/>
    <dgm:cxn modelId="{72CA2CE6-FCEA-4282-8A80-C67195083071}" srcId="{23E3362D-5998-4388-87C9-F096A1C10AE5}" destId="{66712C77-AB16-4E48-A0D0-62ED67FB9BE6}" srcOrd="3" destOrd="0" parTransId="{E27E7BDC-5816-4265-AD34-49EA260BF197}" sibTransId="{1AED10C1-5BA8-48C8-974F-40243BFCE82F}"/>
    <dgm:cxn modelId="{C9608BF9-FDF0-1E49-994B-FFD11413451F}" type="presOf" srcId="{66712C77-AB16-4E48-A0D0-62ED67FB9BE6}" destId="{1AE106E4-0FBE-6F44-9AA3-0B0B97387553}" srcOrd="0" destOrd="0" presId="urn:microsoft.com/office/officeart/2008/layout/LinedList"/>
    <dgm:cxn modelId="{CD519C24-7137-4943-B622-F9BA82B37F49}" type="presParOf" srcId="{5FB4AFF3-E0F1-8241-BA2C-3D573A41E2C5}" destId="{7B331CAE-2A23-5348-B666-947463459BA1}" srcOrd="0" destOrd="0" presId="urn:microsoft.com/office/officeart/2008/layout/LinedList"/>
    <dgm:cxn modelId="{F65B1F3B-82A9-3D49-86C7-09A1A95D9504}" type="presParOf" srcId="{5FB4AFF3-E0F1-8241-BA2C-3D573A41E2C5}" destId="{8C77E0F8-41E7-FD4D-9304-9E91AA8A8DAD}" srcOrd="1" destOrd="0" presId="urn:microsoft.com/office/officeart/2008/layout/LinedList"/>
    <dgm:cxn modelId="{2D9FBF7B-C424-AE48-B524-68258AD93E10}" type="presParOf" srcId="{8C77E0F8-41E7-FD4D-9304-9E91AA8A8DAD}" destId="{27E5ACC6-025F-F443-85AA-45565F82B8D5}" srcOrd="0" destOrd="0" presId="urn:microsoft.com/office/officeart/2008/layout/LinedList"/>
    <dgm:cxn modelId="{CE4FAD6C-C933-2E47-A644-6FC0CE4A0BB6}" type="presParOf" srcId="{8C77E0F8-41E7-FD4D-9304-9E91AA8A8DAD}" destId="{ADA93A4F-B3A3-E742-8435-C7DE83665C38}" srcOrd="1" destOrd="0" presId="urn:microsoft.com/office/officeart/2008/layout/LinedList"/>
    <dgm:cxn modelId="{84AD548E-3C76-314A-8E7D-0A5640F46E80}" type="presParOf" srcId="{5FB4AFF3-E0F1-8241-BA2C-3D573A41E2C5}" destId="{6461CCB5-494D-0E46-91FC-F7702853F069}" srcOrd="2" destOrd="0" presId="urn:microsoft.com/office/officeart/2008/layout/LinedList"/>
    <dgm:cxn modelId="{D1D2F73B-2F8B-8C46-8428-C3C29CF5AE0B}" type="presParOf" srcId="{5FB4AFF3-E0F1-8241-BA2C-3D573A41E2C5}" destId="{99B2742F-E644-3249-9042-E9DDCF13CCEF}" srcOrd="3" destOrd="0" presId="urn:microsoft.com/office/officeart/2008/layout/LinedList"/>
    <dgm:cxn modelId="{C7969FD3-6149-074B-9EE6-C6EF8E6F8A78}" type="presParOf" srcId="{99B2742F-E644-3249-9042-E9DDCF13CCEF}" destId="{7EFE67EE-7F81-1A42-B20D-1F1414CAA5ED}" srcOrd="0" destOrd="0" presId="urn:microsoft.com/office/officeart/2008/layout/LinedList"/>
    <dgm:cxn modelId="{815643A6-848F-D546-A045-8DAC15E3E99C}" type="presParOf" srcId="{99B2742F-E644-3249-9042-E9DDCF13CCEF}" destId="{2BDD5B95-5EA9-934D-A121-A8F8AB8FDD8C}" srcOrd="1" destOrd="0" presId="urn:microsoft.com/office/officeart/2008/layout/LinedList"/>
    <dgm:cxn modelId="{36353702-26A8-7E48-A7AF-1EBE84ABEBB4}" type="presParOf" srcId="{5FB4AFF3-E0F1-8241-BA2C-3D573A41E2C5}" destId="{5E557D10-BF95-1847-AA4C-42327C70D625}" srcOrd="4" destOrd="0" presId="urn:microsoft.com/office/officeart/2008/layout/LinedList"/>
    <dgm:cxn modelId="{306D5375-8324-9F44-9B53-A248C0823A32}" type="presParOf" srcId="{5FB4AFF3-E0F1-8241-BA2C-3D573A41E2C5}" destId="{E20F4F50-04DF-404C-88F1-1BC9F8C98FED}" srcOrd="5" destOrd="0" presId="urn:microsoft.com/office/officeart/2008/layout/LinedList"/>
    <dgm:cxn modelId="{EE239FC1-1F81-0F41-9505-51E3A50400F4}" type="presParOf" srcId="{E20F4F50-04DF-404C-88F1-1BC9F8C98FED}" destId="{D435B876-6486-9844-9678-0582BA406993}" srcOrd="0" destOrd="0" presId="urn:microsoft.com/office/officeart/2008/layout/LinedList"/>
    <dgm:cxn modelId="{F8056075-7385-0249-B0B7-1F8065C35E67}" type="presParOf" srcId="{E20F4F50-04DF-404C-88F1-1BC9F8C98FED}" destId="{67131DD4-AE94-EB4F-8934-A62DEA867548}" srcOrd="1" destOrd="0" presId="urn:microsoft.com/office/officeart/2008/layout/LinedList"/>
    <dgm:cxn modelId="{B4C5B732-1F55-9E45-AA33-6C454F6F4B6D}" type="presParOf" srcId="{5FB4AFF3-E0F1-8241-BA2C-3D573A41E2C5}" destId="{805AEBAE-AF99-9F4D-95C1-1BD13A3D277B}" srcOrd="6" destOrd="0" presId="urn:microsoft.com/office/officeart/2008/layout/LinedList"/>
    <dgm:cxn modelId="{373E7AE8-40F4-F846-86CC-53992EF33887}" type="presParOf" srcId="{5FB4AFF3-E0F1-8241-BA2C-3D573A41E2C5}" destId="{9C5716C8-739C-FA45-B985-AFF09BDF21E2}" srcOrd="7" destOrd="0" presId="urn:microsoft.com/office/officeart/2008/layout/LinedList"/>
    <dgm:cxn modelId="{78CC3D0C-C477-A643-9385-52E62590B895}" type="presParOf" srcId="{9C5716C8-739C-FA45-B985-AFF09BDF21E2}" destId="{1AE106E4-0FBE-6F44-9AA3-0B0B97387553}" srcOrd="0" destOrd="0" presId="urn:microsoft.com/office/officeart/2008/layout/LinedList"/>
    <dgm:cxn modelId="{9D162695-F861-C440-8244-EF5FD118FF6A}" type="presParOf" srcId="{9C5716C8-739C-FA45-B985-AFF09BDF21E2}" destId="{B7722E39-97C1-0F47-ABAF-B70F423A8E6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64A346-1BF0-0D4D-9696-383534F8FABF}">
      <dsp:nvSpPr>
        <dsp:cNvPr id="0" name=""/>
        <dsp:cNvSpPr/>
      </dsp:nvSpPr>
      <dsp:spPr>
        <a:xfrm>
          <a:off x="0" y="614688"/>
          <a:ext cx="5115491" cy="89505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Deployment lead times often requires several months in large organizations</a:t>
          </a:r>
        </a:p>
      </dsp:txBody>
      <dsp:txXfrm>
        <a:off x="43693" y="658381"/>
        <a:ext cx="5028105" cy="807664"/>
      </dsp:txXfrm>
    </dsp:sp>
    <dsp:sp modelId="{77E77D2C-64E7-AB4C-99AF-BDC282412DCD}">
      <dsp:nvSpPr>
        <dsp:cNvPr id="0" name=""/>
        <dsp:cNvSpPr/>
      </dsp:nvSpPr>
      <dsp:spPr>
        <a:xfrm>
          <a:off x="0" y="1555818"/>
          <a:ext cx="5115491" cy="895050"/>
        </a:xfrm>
        <a:prstGeom prst="round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This more likely to happen in big companies that have “monolithic systems” that have long test and production lead times as stated by </a:t>
          </a:r>
          <a:r>
            <a:rPr lang="en-US" sz="1600" i="1" kern="1200"/>
            <a:t>the DevOps Handbook</a:t>
          </a:r>
          <a:endParaRPr lang="en-US" sz="1600" kern="1200"/>
        </a:p>
      </dsp:txBody>
      <dsp:txXfrm>
        <a:off x="43693" y="1599511"/>
        <a:ext cx="5028105" cy="807664"/>
      </dsp:txXfrm>
    </dsp:sp>
    <dsp:sp modelId="{5B06B07E-1ED8-1647-924E-35953365FC21}">
      <dsp:nvSpPr>
        <dsp:cNvPr id="0" name=""/>
        <dsp:cNvSpPr/>
      </dsp:nvSpPr>
      <dsp:spPr>
        <a:xfrm>
          <a:off x="0" y="2496949"/>
          <a:ext cx="5115491" cy="895050"/>
        </a:xfrm>
        <a:prstGeom prst="round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The longer lead times may result in a variety of changes with different teams which then merge, and the final product or code  not working or passes any tests</a:t>
          </a:r>
        </a:p>
      </dsp:txBody>
      <dsp:txXfrm>
        <a:off x="43693" y="2540642"/>
        <a:ext cx="5028105" cy="807664"/>
      </dsp:txXfrm>
    </dsp:sp>
    <dsp:sp modelId="{F95FD37B-611C-0947-8503-E2B59C2D920A}">
      <dsp:nvSpPr>
        <dsp:cNvPr id="0" name=""/>
        <dsp:cNvSpPr/>
      </dsp:nvSpPr>
      <dsp:spPr>
        <a:xfrm>
          <a:off x="0" y="3438079"/>
          <a:ext cx="5115491" cy="89505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Fixing the codes then leads to several days or weeks of investigation which results in poor customer results</a:t>
          </a:r>
        </a:p>
      </dsp:txBody>
      <dsp:txXfrm>
        <a:off x="43693" y="3481772"/>
        <a:ext cx="5028105" cy="80766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331CAE-2A23-5348-B666-947463459BA1}">
      <dsp:nvSpPr>
        <dsp:cNvPr id="0" name=""/>
        <dsp:cNvSpPr/>
      </dsp:nvSpPr>
      <dsp:spPr>
        <a:xfrm>
          <a:off x="0" y="0"/>
          <a:ext cx="5126895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7E5ACC6-025F-F443-85AA-45565F82B8D5}">
      <dsp:nvSpPr>
        <dsp:cNvPr id="0" name=""/>
        <dsp:cNvSpPr/>
      </dsp:nvSpPr>
      <dsp:spPr>
        <a:xfrm>
          <a:off x="0" y="0"/>
          <a:ext cx="5126895" cy="8069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According to the course text, developers will receive constant feedback while working on their code</a:t>
          </a:r>
        </a:p>
      </dsp:txBody>
      <dsp:txXfrm>
        <a:off x="0" y="0"/>
        <a:ext cx="5126895" cy="806906"/>
      </dsp:txXfrm>
    </dsp:sp>
    <dsp:sp modelId="{6461CCB5-494D-0E46-91FC-F7702853F069}">
      <dsp:nvSpPr>
        <dsp:cNvPr id="0" name=""/>
        <dsp:cNvSpPr/>
      </dsp:nvSpPr>
      <dsp:spPr>
        <a:xfrm>
          <a:off x="0" y="806906"/>
          <a:ext cx="5126895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EFE67EE-7F81-1A42-B20D-1F1414CAA5ED}">
      <dsp:nvSpPr>
        <dsp:cNvPr id="0" name=""/>
        <dsp:cNvSpPr/>
      </dsp:nvSpPr>
      <dsp:spPr>
        <a:xfrm>
          <a:off x="0" y="806906"/>
          <a:ext cx="5126895" cy="8069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The constant feedback will in turn encourage the developers to be more independent and implement and validate their codes to be deployed into the production environment</a:t>
          </a:r>
        </a:p>
      </dsp:txBody>
      <dsp:txXfrm>
        <a:off x="0" y="806906"/>
        <a:ext cx="5126895" cy="806906"/>
      </dsp:txXfrm>
    </dsp:sp>
    <dsp:sp modelId="{5E557D10-BF95-1847-AA4C-42327C70D625}">
      <dsp:nvSpPr>
        <dsp:cNvPr id="0" name=""/>
        <dsp:cNvSpPr/>
      </dsp:nvSpPr>
      <dsp:spPr>
        <a:xfrm>
          <a:off x="0" y="1613812"/>
          <a:ext cx="5126895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435B876-6486-9844-9678-0582BA406993}">
      <dsp:nvSpPr>
        <dsp:cNvPr id="0" name=""/>
        <dsp:cNvSpPr/>
      </dsp:nvSpPr>
      <dsp:spPr>
        <a:xfrm>
          <a:off x="0" y="1613813"/>
          <a:ext cx="5126895" cy="8069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Small code changes are continuously checked and then tested either automated or exploratory </a:t>
          </a:r>
        </a:p>
      </dsp:txBody>
      <dsp:txXfrm>
        <a:off x="0" y="1613813"/>
        <a:ext cx="5126895" cy="806906"/>
      </dsp:txXfrm>
    </dsp:sp>
    <dsp:sp modelId="{805AEBAE-AF99-9F4D-95C1-1BD13A3D277B}">
      <dsp:nvSpPr>
        <dsp:cNvPr id="0" name=""/>
        <dsp:cNvSpPr/>
      </dsp:nvSpPr>
      <dsp:spPr>
        <a:xfrm>
          <a:off x="0" y="2420719"/>
          <a:ext cx="5126895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AE106E4-0FBE-6F44-9AA3-0B0B97387553}">
      <dsp:nvSpPr>
        <dsp:cNvPr id="0" name=""/>
        <dsp:cNvSpPr/>
      </dsp:nvSpPr>
      <dsp:spPr>
        <a:xfrm>
          <a:off x="0" y="2420719"/>
          <a:ext cx="5126895" cy="8069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With constantly checking the small changes, the team is assured that the code will operate as intended during production</a:t>
          </a:r>
        </a:p>
      </dsp:txBody>
      <dsp:txXfrm>
        <a:off x="0" y="2420719"/>
        <a:ext cx="5126895" cy="8069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B1E2AB-8192-4D49-9E2C-F207115E88B7}" type="datetimeFigureOut">
              <a:rPr lang="en-US" smtClean="0"/>
              <a:t>3/23/25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6FDEB1-1DE8-4942-BBD3-C022E7A12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150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6FDEB1-1DE8-4942-BBD3-C022E7A1270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9210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07A8A-831F-C349-B022-843ACE82CC7B}" type="datetimeFigureOut">
              <a:rPr lang="en-US" smtClean="0"/>
              <a:t>3/23/25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90B43-887D-EA4F-B160-2F7DE4BB0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314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07A8A-831F-C349-B022-843ACE82CC7B}" type="datetimeFigureOut">
              <a:rPr lang="en-US" smtClean="0"/>
              <a:t>3/23/25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90B43-887D-EA4F-B160-2F7DE4BB0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073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07A8A-831F-C349-B022-843ACE82CC7B}" type="datetimeFigureOut">
              <a:rPr lang="en-US" smtClean="0"/>
              <a:t>3/23/25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90B43-887D-EA4F-B160-2F7DE4BB0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752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07A8A-831F-C349-B022-843ACE82CC7B}" type="datetimeFigureOut">
              <a:rPr lang="en-US" smtClean="0"/>
              <a:t>3/23/25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90B43-887D-EA4F-B160-2F7DE4BB0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149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07A8A-831F-C349-B022-843ACE82CC7B}" type="datetimeFigureOut">
              <a:rPr lang="en-US" smtClean="0"/>
              <a:t>3/23/25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90B43-887D-EA4F-B160-2F7DE4BB0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012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07A8A-831F-C349-B022-843ACE82CC7B}" type="datetimeFigureOut">
              <a:rPr lang="en-US" smtClean="0"/>
              <a:t>3/23/25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90B43-887D-EA4F-B160-2F7DE4BB0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949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07A8A-831F-C349-B022-843ACE82CC7B}" type="datetimeFigureOut">
              <a:rPr lang="en-US" smtClean="0"/>
              <a:t>3/23/25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90B43-887D-EA4F-B160-2F7DE4BB0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667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07A8A-831F-C349-B022-843ACE82CC7B}" type="datetimeFigureOut">
              <a:rPr lang="en-US" smtClean="0"/>
              <a:t>3/23/25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90B43-887D-EA4F-B160-2F7DE4BB0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564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07A8A-831F-C349-B022-843ACE82CC7B}" type="datetimeFigureOut">
              <a:rPr lang="en-US" smtClean="0"/>
              <a:t>3/23/25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90B43-887D-EA4F-B160-2F7DE4BB0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766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07A8A-831F-C349-B022-843ACE82CC7B}" type="datetimeFigureOut">
              <a:rPr lang="en-US" smtClean="0"/>
              <a:t>3/23/25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90B43-887D-EA4F-B160-2F7DE4BB0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375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07A8A-831F-C349-B022-843ACE82CC7B}" type="datetimeFigureOut">
              <a:rPr lang="en-US" smtClean="0"/>
              <a:t>3/23/25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90B43-887D-EA4F-B160-2F7DE4BB0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922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07A8A-831F-C349-B022-843ACE82CC7B}" type="datetimeFigureOut">
              <a:rPr lang="en-US" smtClean="0"/>
              <a:t>3/23/25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990B43-887D-EA4F-B160-2F7DE4BB0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696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ist.gov/mep/value-stream-mapping" TargetMode="External"/><Relationship Id="rId2" Type="http://schemas.openxmlformats.org/officeDocument/2006/relationships/hyperlink" Target="https://www.devopsinstitute.com/value-stream-management-explained-in-plain-english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artner.com/en/information-technology/glossary/value-stream#:~:text=A%20value%20stream%20is%20the,from%20customer%20request%20to%20delivery" TargetMode="External"/><Relationship Id="rId5" Type="http://schemas.openxmlformats.org/officeDocument/2006/relationships/hyperlink" Target="https://www.vsmconsortium.org/blog/what-is-a-value-stream" TargetMode="External"/><Relationship Id="rId4" Type="http://schemas.openxmlformats.org/officeDocument/2006/relationships/hyperlink" Target="https://red-green-refactor.com/2020/11/04/book-club-the-devops-handbook-chapter-1-agile-continuous-delivery-and-the-three-way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2B0E93A-77F6-4263-0D8D-C5084EE982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15729" y="1764407"/>
            <a:ext cx="5760846" cy="2310312"/>
          </a:xfrm>
        </p:spPr>
        <p:txBody>
          <a:bodyPr>
            <a:normAutofit/>
          </a:bodyPr>
          <a:lstStyle/>
          <a:p>
            <a:r>
              <a:rPr lang="en-US" sz="5200">
                <a:solidFill>
                  <a:schemeClr val="tx2"/>
                </a:solidFill>
              </a:rPr>
              <a:t>The Technology Value Stream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507605-8869-3008-21D7-627055BE01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5729" y="4165152"/>
            <a:ext cx="5760846" cy="682079"/>
          </a:xfrm>
        </p:spPr>
        <p:txBody>
          <a:bodyPr>
            <a:normAutofit/>
          </a:bodyPr>
          <a:lstStyle/>
          <a:p>
            <a:r>
              <a:rPr lang="en-US" sz="1500">
                <a:solidFill>
                  <a:schemeClr val="tx2"/>
                </a:solidFill>
              </a:rPr>
              <a:t>By: Tatiana Tan</a:t>
            </a:r>
          </a:p>
          <a:p>
            <a:r>
              <a:rPr lang="en-US" sz="1500">
                <a:solidFill>
                  <a:schemeClr val="tx2"/>
                </a:solidFill>
              </a:rPr>
              <a:t>DevOps CSD 380</a:t>
            </a:r>
          </a:p>
        </p:txBody>
      </p:sp>
    </p:spTree>
    <p:extLst>
      <p:ext uri="{BB962C8B-B14F-4D97-AF65-F5344CB8AC3E}">
        <p14:creationId xmlns:p14="http://schemas.microsoft.com/office/powerpoint/2010/main" val="4082297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5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: Shape 17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" name="Title 4">
            <a:extLst>
              <a:ext uri="{FF2B5EF4-FFF2-40B4-BE49-F238E27FC236}">
                <a16:creationId xmlns:a16="http://schemas.microsoft.com/office/drawing/2014/main" id="{6336E1D6-9C88-C976-0414-A9CD0061D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243013"/>
            <a:ext cx="4525255" cy="4371974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tx2"/>
                </a:solidFill>
              </a:rPr>
              <a:t>What is Technology Value Stream?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A8693E-1E6C-AB05-111C-B91C5057AE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2200" y="804672"/>
            <a:ext cx="5221224" cy="5230368"/>
          </a:xfrm>
        </p:spPr>
        <p:txBody>
          <a:bodyPr anchor="ctr">
            <a:norm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In the </a:t>
            </a:r>
            <a:r>
              <a:rPr lang="en-US" sz="1800" i="1" dirty="0">
                <a:solidFill>
                  <a:schemeClr val="tx2"/>
                </a:solidFill>
              </a:rPr>
              <a:t>DevOps Handbook 2</a:t>
            </a:r>
            <a:r>
              <a:rPr lang="en-US" sz="1800" i="1" baseline="30000" dirty="0">
                <a:solidFill>
                  <a:schemeClr val="tx2"/>
                </a:solidFill>
              </a:rPr>
              <a:t>nd</a:t>
            </a:r>
            <a:r>
              <a:rPr lang="en-US" sz="1800" i="1" dirty="0">
                <a:solidFill>
                  <a:schemeClr val="tx2"/>
                </a:solidFill>
              </a:rPr>
              <a:t> Edition, </a:t>
            </a:r>
            <a:r>
              <a:rPr lang="en-US" sz="1800" dirty="0">
                <a:solidFill>
                  <a:schemeClr val="tx2"/>
                </a:solidFill>
              </a:rPr>
              <a:t>the book explains TVS as the process required to convert a business hypothesis into a technology-enabled service or feature that delivers value to the customer.</a:t>
            </a:r>
          </a:p>
          <a:p>
            <a:r>
              <a:rPr lang="en-US" sz="1800" dirty="0">
                <a:solidFill>
                  <a:schemeClr val="tx2"/>
                </a:solidFill>
              </a:rPr>
              <a:t>On the website </a:t>
            </a:r>
            <a:r>
              <a:rPr lang="en-US" sz="1800" i="1" dirty="0">
                <a:solidFill>
                  <a:schemeClr val="tx2"/>
                </a:solidFill>
              </a:rPr>
              <a:t>Gartner, </a:t>
            </a:r>
            <a:r>
              <a:rPr lang="en-US" sz="1800" dirty="0">
                <a:solidFill>
                  <a:schemeClr val="tx2"/>
                </a:solidFill>
              </a:rPr>
              <a:t>a value stream is defined as the sequence of activities necessary to deliver a product, service, or experience to a customer, internal or external.</a:t>
            </a:r>
          </a:p>
          <a:p>
            <a:r>
              <a:rPr lang="en-US" sz="1800" dirty="0">
                <a:solidFill>
                  <a:schemeClr val="tx2"/>
                </a:solidFill>
              </a:rPr>
              <a:t>On the website </a:t>
            </a:r>
            <a:r>
              <a:rPr lang="en-US" sz="1800" i="1" dirty="0">
                <a:solidFill>
                  <a:schemeClr val="tx2"/>
                </a:solidFill>
              </a:rPr>
              <a:t>VSM Consortium</a:t>
            </a:r>
            <a:r>
              <a:rPr lang="en-US" sz="1800" dirty="0">
                <a:solidFill>
                  <a:schemeClr val="tx2"/>
                </a:solidFill>
              </a:rPr>
              <a:t>, the author describes it simply as anything that delivers a product or a service.</a:t>
            </a:r>
          </a:p>
          <a:p>
            <a:pPr marL="0" indent="0">
              <a:buNone/>
            </a:pPr>
            <a:endParaRPr lang="en-US" sz="1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4687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B6FACB3C-9069-4791-BC5C-0DB7CD19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71F2038E-D777-4B76-81DD-DD13EE91B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BD2628-23BA-0994-DB5C-256F88CB0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766330" cy="1454051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2"/>
                </a:solidFill>
              </a:rPr>
              <a:t>Example of a Value Stream from </a:t>
            </a:r>
            <a:r>
              <a:rPr lang="en-US" sz="3600" i="1" dirty="0">
                <a:solidFill>
                  <a:schemeClr val="tx2"/>
                </a:solidFill>
              </a:rPr>
              <a:t>NIST</a:t>
            </a:r>
          </a:p>
        </p:txBody>
      </p:sp>
      <p:sp>
        <p:nvSpPr>
          <p:cNvPr id="52" name="Content Placeholder 51">
            <a:extLst>
              <a:ext uri="{FF2B5EF4-FFF2-40B4-BE49-F238E27FC236}">
                <a16:creationId xmlns:a16="http://schemas.microsoft.com/office/drawing/2014/main" id="{FBBBEDE8-6958-FC04-5326-C94D3A3100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421683"/>
            <a:ext cx="4765949" cy="3877338"/>
          </a:xfrm>
        </p:spPr>
        <p:txBody>
          <a:bodyPr anchor="t">
            <a:normAutofit lnSpcReduction="10000"/>
          </a:bodyPr>
          <a:lstStyle/>
          <a:p>
            <a:r>
              <a:rPr lang="en-US" sz="2200" dirty="0">
                <a:solidFill>
                  <a:schemeClr val="tx2"/>
                </a:solidFill>
              </a:rPr>
              <a:t>Here in this mapping example, you can see how the manufacturing process is visualized and how information flows.</a:t>
            </a:r>
          </a:p>
          <a:p>
            <a:r>
              <a:rPr lang="en-US" sz="2200" dirty="0">
                <a:solidFill>
                  <a:schemeClr val="tx2"/>
                </a:solidFill>
              </a:rPr>
              <a:t>Per the NIST website:</a:t>
            </a:r>
          </a:p>
          <a:p>
            <a:pPr marL="0" indent="0" algn="l">
              <a:buNone/>
            </a:pPr>
            <a:r>
              <a:rPr lang="en-US" sz="1700" i="1" dirty="0">
                <a:solidFill>
                  <a:schemeClr val="tx2"/>
                </a:solidFill>
              </a:rPr>
              <a:t>Value stream mapping generally involves  four steps:</a:t>
            </a:r>
          </a:p>
          <a:p>
            <a:pPr algn="l">
              <a:buFont typeface="+mj-lt"/>
              <a:buAutoNum type="arabicPeriod"/>
            </a:pPr>
            <a:r>
              <a:rPr lang="en-US" sz="1700" i="1" dirty="0">
                <a:solidFill>
                  <a:schemeClr val="tx2"/>
                </a:solidFill>
              </a:rPr>
              <a:t>Identify the product value stream to map</a:t>
            </a:r>
          </a:p>
          <a:p>
            <a:pPr algn="l">
              <a:buFont typeface="+mj-lt"/>
              <a:buAutoNum type="arabicPeriod"/>
            </a:pPr>
            <a:r>
              <a:rPr lang="en-US" sz="1700" i="1" dirty="0">
                <a:solidFill>
                  <a:schemeClr val="tx2"/>
                </a:solidFill>
              </a:rPr>
              <a:t>Develop the current state map of materials, processes and flow of information</a:t>
            </a:r>
          </a:p>
          <a:p>
            <a:pPr algn="l">
              <a:buFont typeface="+mj-lt"/>
              <a:buAutoNum type="arabicPeriod"/>
            </a:pPr>
            <a:r>
              <a:rPr lang="en-US" sz="1700" i="1" dirty="0">
                <a:solidFill>
                  <a:schemeClr val="tx2"/>
                </a:solidFill>
              </a:rPr>
              <a:t>Diagnose problems, identify opportunities for improvement and define a future state</a:t>
            </a:r>
          </a:p>
          <a:p>
            <a:pPr algn="l">
              <a:buFont typeface="+mj-lt"/>
              <a:buAutoNum type="arabicPeriod"/>
            </a:pPr>
            <a:r>
              <a:rPr lang="en-US" sz="1700" i="1" dirty="0">
                <a:solidFill>
                  <a:schemeClr val="tx2"/>
                </a:solidFill>
              </a:rPr>
              <a:t>Implement improvements</a:t>
            </a:r>
          </a:p>
          <a:p>
            <a:pPr marL="0" indent="0">
              <a:buNone/>
            </a:pPr>
            <a:endParaRPr lang="en-US" sz="1800" dirty="0">
              <a:solidFill>
                <a:schemeClr val="tx2"/>
              </a:solidFill>
            </a:endParaRP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DD354807-230F-4402-B1B9-F733A8F1F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18240" y="-16714"/>
            <a:ext cx="6373761" cy="6874714"/>
            <a:chOff x="5818240" y="-1"/>
            <a:chExt cx="6373761" cy="6874714"/>
          </a:xfrm>
        </p:grpSpPr>
        <p:sp>
          <p:nvSpPr>
            <p:cNvPr id="75" name="Freeform: Shape 59">
              <a:extLst>
                <a:ext uri="{FF2B5EF4-FFF2-40B4-BE49-F238E27FC236}">
                  <a16:creationId xmlns:a16="http://schemas.microsoft.com/office/drawing/2014/main" id="{BF5A6F4A-CE87-4D5C-9382-8167967CE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18240" y="-1"/>
              <a:ext cx="6373761" cy="6874714"/>
            </a:xfrm>
            <a:custGeom>
              <a:avLst/>
              <a:gdLst>
                <a:gd name="connsiteX0" fmla="*/ 6373761 w 6373761"/>
                <a:gd name="connsiteY0" fmla="*/ 5771297 h 6874714"/>
                <a:gd name="connsiteX1" fmla="*/ 6373761 w 6373761"/>
                <a:gd name="connsiteY1" fmla="*/ 6247960 h 6874714"/>
                <a:gd name="connsiteX2" fmla="*/ 6235932 w 6373761"/>
                <a:gd name="connsiteY2" fmla="*/ 6361930 h 6874714"/>
                <a:gd name="connsiteX3" fmla="*/ 5960375 w 6373761"/>
                <a:gd name="connsiteY3" fmla="*/ 6587489 h 6874714"/>
                <a:gd name="connsiteX4" fmla="*/ 5822907 w 6373761"/>
                <a:gd name="connsiteY4" fmla="*/ 6701871 h 6874714"/>
                <a:gd name="connsiteX5" fmla="*/ 5681115 w 6373761"/>
                <a:gd name="connsiteY5" fmla="*/ 6816896 h 6874714"/>
                <a:gd name="connsiteX6" fmla="*/ 5604096 w 6373761"/>
                <a:gd name="connsiteY6" fmla="*/ 6874714 h 6874714"/>
                <a:gd name="connsiteX7" fmla="*/ 4878485 w 6373761"/>
                <a:gd name="connsiteY7" fmla="*/ 6874714 h 6874714"/>
                <a:gd name="connsiteX8" fmla="*/ 5006014 w 6373761"/>
                <a:gd name="connsiteY8" fmla="*/ 6800200 h 6874714"/>
                <a:gd name="connsiteX9" fmla="*/ 5149855 w 6373761"/>
                <a:gd name="connsiteY9" fmla="*/ 6707667 h 6874714"/>
                <a:gd name="connsiteX10" fmla="*/ 5431866 w 6373761"/>
                <a:gd name="connsiteY10" fmla="*/ 6506210 h 6874714"/>
                <a:gd name="connsiteX11" fmla="*/ 5571036 w 6373761"/>
                <a:gd name="connsiteY11" fmla="*/ 6399557 h 6874714"/>
                <a:gd name="connsiteX12" fmla="*/ 5711649 w 6373761"/>
                <a:gd name="connsiteY12" fmla="*/ 6288912 h 6874714"/>
                <a:gd name="connsiteX13" fmla="*/ 6276589 w 6373761"/>
                <a:gd name="connsiteY13" fmla="*/ 5852379 h 6874714"/>
                <a:gd name="connsiteX14" fmla="*/ 3975975 w 6373761"/>
                <a:gd name="connsiteY14" fmla="*/ 263 h 6874714"/>
                <a:gd name="connsiteX15" fmla="*/ 4350473 w 6373761"/>
                <a:gd name="connsiteY15" fmla="*/ 24963 h 6874714"/>
                <a:gd name="connsiteX16" fmla="*/ 5077909 w 6373761"/>
                <a:gd name="connsiteY16" fmla="*/ 189450 h 6874714"/>
                <a:gd name="connsiteX17" fmla="*/ 5746507 w 6373761"/>
                <a:gd name="connsiteY17" fmla="*/ 505804 h 6874714"/>
                <a:gd name="connsiteX18" fmla="*/ 6322456 w 6373761"/>
                <a:gd name="connsiteY18" fmla="*/ 956633 h 6874714"/>
                <a:gd name="connsiteX19" fmla="*/ 6373761 w 6373761"/>
                <a:gd name="connsiteY19" fmla="*/ 1011863 h 6874714"/>
                <a:gd name="connsiteX20" fmla="*/ 6373761 w 6373761"/>
                <a:gd name="connsiteY20" fmla="*/ 1185075 h 6874714"/>
                <a:gd name="connsiteX21" fmla="*/ 6359489 w 6373761"/>
                <a:gd name="connsiteY21" fmla="*/ 1169497 h 6874714"/>
                <a:gd name="connsiteX22" fmla="*/ 6233869 w 6373761"/>
                <a:gd name="connsiteY22" fmla="*/ 1047442 h 6874714"/>
                <a:gd name="connsiteX23" fmla="*/ 5961423 w 6373761"/>
                <a:gd name="connsiteY23" fmla="*/ 827953 h 6874714"/>
                <a:gd name="connsiteX24" fmla="*/ 5663555 w 6373761"/>
                <a:gd name="connsiteY24" fmla="*/ 645304 h 6874714"/>
                <a:gd name="connsiteX25" fmla="*/ 5013827 w 6373761"/>
                <a:gd name="connsiteY25" fmla="*/ 397863 h 6874714"/>
                <a:gd name="connsiteX26" fmla="*/ 4327409 w 6373761"/>
                <a:gd name="connsiteY26" fmla="*/ 302545 h 6874714"/>
                <a:gd name="connsiteX27" fmla="*/ 3639939 w 6373761"/>
                <a:gd name="connsiteY27" fmla="*/ 338868 h 6874714"/>
                <a:gd name="connsiteX28" fmla="*/ 3302495 w 6373761"/>
                <a:gd name="connsiteY28" fmla="*/ 403659 h 6874714"/>
                <a:gd name="connsiteX29" fmla="*/ 2971604 w 6373761"/>
                <a:gd name="connsiteY29" fmla="*/ 496273 h 6874714"/>
                <a:gd name="connsiteX30" fmla="*/ 2648706 w 6373761"/>
                <a:gd name="connsiteY30" fmla="*/ 614389 h 6874714"/>
                <a:gd name="connsiteX31" fmla="*/ 2335374 w 6373761"/>
                <a:gd name="connsiteY31" fmla="*/ 757109 h 6874714"/>
                <a:gd name="connsiteX32" fmla="*/ 1741342 w 6373761"/>
                <a:gd name="connsiteY32" fmla="*/ 1107725 h 6874714"/>
                <a:gd name="connsiteX33" fmla="*/ 1600861 w 6373761"/>
                <a:gd name="connsiteY33" fmla="*/ 1208710 h 6874714"/>
                <a:gd name="connsiteX34" fmla="*/ 1531799 w 6373761"/>
                <a:gd name="connsiteY34" fmla="*/ 1260879 h 6874714"/>
                <a:gd name="connsiteX35" fmla="*/ 1463655 w 6373761"/>
                <a:gd name="connsiteY35" fmla="*/ 1314333 h 6874714"/>
                <a:gd name="connsiteX36" fmla="*/ 1200777 w 6373761"/>
                <a:gd name="connsiteY36" fmla="*/ 1541166 h 6874714"/>
                <a:gd name="connsiteX37" fmla="*/ 731501 w 6373761"/>
                <a:gd name="connsiteY37" fmla="*/ 2055754 h 6874714"/>
                <a:gd name="connsiteX38" fmla="*/ 531393 w 6373761"/>
                <a:gd name="connsiteY38" fmla="*/ 2342739 h 6874714"/>
                <a:gd name="connsiteX39" fmla="*/ 361033 w 6373761"/>
                <a:gd name="connsiteY39" fmla="*/ 2649046 h 6874714"/>
                <a:gd name="connsiteX40" fmla="*/ 323292 w 6373761"/>
                <a:gd name="connsiteY40" fmla="*/ 2728263 h 6874714"/>
                <a:gd name="connsiteX41" fmla="*/ 304945 w 6373761"/>
                <a:gd name="connsiteY41" fmla="*/ 2768193 h 6874714"/>
                <a:gd name="connsiteX42" fmla="*/ 287516 w 6373761"/>
                <a:gd name="connsiteY42" fmla="*/ 2808510 h 6874714"/>
                <a:gd name="connsiteX43" fmla="*/ 254230 w 6373761"/>
                <a:gd name="connsiteY43" fmla="*/ 2889788 h 6874714"/>
                <a:gd name="connsiteX44" fmla="*/ 223042 w 6373761"/>
                <a:gd name="connsiteY44" fmla="*/ 2971968 h 6874714"/>
                <a:gd name="connsiteX45" fmla="*/ 121611 w 6373761"/>
                <a:gd name="connsiteY45" fmla="*/ 3308544 h 6874714"/>
                <a:gd name="connsiteX46" fmla="*/ 39314 w 6373761"/>
                <a:gd name="connsiteY46" fmla="*/ 4005912 h 6874714"/>
                <a:gd name="connsiteX47" fmla="*/ 73910 w 6373761"/>
                <a:gd name="connsiteY47" fmla="*/ 4354081 h 6874714"/>
                <a:gd name="connsiteX48" fmla="*/ 179534 w 6373761"/>
                <a:gd name="connsiteY48" fmla="*/ 4687050 h 6874714"/>
                <a:gd name="connsiteX49" fmla="*/ 215964 w 6373761"/>
                <a:gd name="connsiteY49" fmla="*/ 4766654 h 6874714"/>
                <a:gd name="connsiteX50" fmla="*/ 256457 w 6373761"/>
                <a:gd name="connsiteY50" fmla="*/ 4844455 h 6874714"/>
                <a:gd name="connsiteX51" fmla="*/ 346225 w 6373761"/>
                <a:gd name="connsiteY51" fmla="*/ 4995290 h 6874714"/>
                <a:gd name="connsiteX52" fmla="*/ 445296 w 6373761"/>
                <a:gd name="connsiteY52" fmla="*/ 5140971 h 6874714"/>
                <a:gd name="connsiteX53" fmla="*/ 551443 w 6373761"/>
                <a:gd name="connsiteY53" fmla="*/ 5282531 h 6874714"/>
                <a:gd name="connsiteX54" fmla="*/ 772387 w 6373761"/>
                <a:gd name="connsiteY54" fmla="*/ 5562561 h 6874714"/>
                <a:gd name="connsiteX55" fmla="*/ 882858 w 6373761"/>
                <a:gd name="connsiteY55" fmla="*/ 5704507 h 6874714"/>
                <a:gd name="connsiteX56" fmla="*/ 990316 w 6373761"/>
                <a:gd name="connsiteY56" fmla="*/ 5848258 h 6874714"/>
                <a:gd name="connsiteX57" fmla="*/ 1097774 w 6373761"/>
                <a:gd name="connsiteY57" fmla="*/ 5987114 h 6874714"/>
                <a:gd name="connsiteX58" fmla="*/ 1210080 w 6373761"/>
                <a:gd name="connsiteY58" fmla="*/ 6121203 h 6874714"/>
                <a:gd name="connsiteX59" fmla="*/ 1448192 w 6373761"/>
                <a:gd name="connsiteY59" fmla="*/ 6374054 h 6874714"/>
                <a:gd name="connsiteX60" fmla="*/ 1982991 w 6373761"/>
                <a:gd name="connsiteY60" fmla="*/ 6796158 h 6874714"/>
                <a:gd name="connsiteX61" fmla="*/ 2118475 w 6373761"/>
                <a:gd name="connsiteY61" fmla="*/ 6874714 h 6874714"/>
                <a:gd name="connsiteX62" fmla="*/ 1569874 w 6373761"/>
                <a:gd name="connsiteY62" fmla="*/ 6874714 h 6874714"/>
                <a:gd name="connsiteX63" fmla="*/ 1507802 w 6373761"/>
                <a:gd name="connsiteY63" fmla="*/ 6817815 h 6874714"/>
                <a:gd name="connsiteX64" fmla="*/ 1256865 w 6373761"/>
                <a:gd name="connsiteY64" fmla="*/ 6543437 h 6874714"/>
                <a:gd name="connsiteX65" fmla="*/ 1038410 w 6373761"/>
                <a:gd name="connsiteY65" fmla="*/ 6248722 h 6874714"/>
                <a:gd name="connsiteX66" fmla="*/ 845380 w 6373761"/>
                <a:gd name="connsiteY66" fmla="*/ 5941386 h 6874714"/>
                <a:gd name="connsiteX67" fmla="*/ 755351 w 6373761"/>
                <a:gd name="connsiteY67" fmla="*/ 5788877 h 6874714"/>
                <a:gd name="connsiteX68" fmla="*/ 661784 w 6373761"/>
                <a:gd name="connsiteY68" fmla="*/ 5638944 h 6874714"/>
                <a:gd name="connsiteX69" fmla="*/ 466525 w 6373761"/>
                <a:gd name="connsiteY69" fmla="*/ 5340366 h 6874714"/>
                <a:gd name="connsiteX70" fmla="*/ 370992 w 6373761"/>
                <a:gd name="connsiteY70" fmla="*/ 5188502 h 6874714"/>
                <a:gd name="connsiteX71" fmla="*/ 280046 w 6373761"/>
                <a:gd name="connsiteY71" fmla="*/ 5033287 h 6874714"/>
                <a:gd name="connsiteX72" fmla="*/ 126853 w 6373761"/>
                <a:gd name="connsiteY72" fmla="*/ 4707660 h 6874714"/>
                <a:gd name="connsiteX73" fmla="*/ 30272 w 6373761"/>
                <a:gd name="connsiteY73" fmla="*/ 4362068 h 6874714"/>
                <a:gd name="connsiteX74" fmla="*/ 0 w 6373761"/>
                <a:gd name="connsiteY74" fmla="*/ 4005912 h 6874714"/>
                <a:gd name="connsiteX75" fmla="*/ 270480 w 6373761"/>
                <a:gd name="connsiteY75" fmla="*/ 2610532 h 6874714"/>
                <a:gd name="connsiteX76" fmla="*/ 415942 w 6373761"/>
                <a:gd name="connsiteY76" fmla="*/ 2280526 h 6874714"/>
                <a:gd name="connsiteX77" fmla="*/ 590102 w 6373761"/>
                <a:gd name="connsiteY77" fmla="*/ 1962626 h 6874714"/>
                <a:gd name="connsiteX78" fmla="*/ 1020719 w 6373761"/>
                <a:gd name="connsiteY78" fmla="*/ 1373070 h 6874714"/>
                <a:gd name="connsiteX79" fmla="*/ 1275080 w 6373761"/>
                <a:gd name="connsiteY79" fmla="*/ 1107081 h 6874714"/>
                <a:gd name="connsiteX80" fmla="*/ 1342437 w 6373761"/>
                <a:gd name="connsiteY80" fmla="*/ 1043965 h 6874714"/>
                <a:gd name="connsiteX81" fmla="*/ 1411106 w 6373761"/>
                <a:gd name="connsiteY81" fmla="*/ 982138 h 6874714"/>
                <a:gd name="connsiteX82" fmla="*/ 1553029 w 6373761"/>
                <a:gd name="connsiteY82" fmla="*/ 863376 h 6874714"/>
                <a:gd name="connsiteX83" fmla="*/ 2173401 w 6373761"/>
                <a:gd name="connsiteY83" fmla="*/ 454409 h 6874714"/>
                <a:gd name="connsiteX84" fmla="*/ 3599708 w 6373761"/>
                <a:gd name="connsiteY84" fmla="*/ 16332 h 6874714"/>
                <a:gd name="connsiteX85" fmla="*/ 3975975 w 6373761"/>
                <a:gd name="connsiteY85" fmla="*/ 263 h 687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6373761" h="6874714">
                  <a:moveTo>
                    <a:pt x="6373761" y="5771297"/>
                  </a:moveTo>
                  <a:lnTo>
                    <a:pt x="6373761" y="6247960"/>
                  </a:lnTo>
                  <a:lnTo>
                    <a:pt x="6235932" y="6361930"/>
                  </a:lnTo>
                  <a:cubicBezTo>
                    <a:pt x="6143250" y="6437460"/>
                    <a:pt x="6051059" y="6512200"/>
                    <a:pt x="5960375" y="6587489"/>
                  </a:cubicBezTo>
                  <a:lnTo>
                    <a:pt x="5822907" y="6701871"/>
                  </a:lnTo>
                  <a:cubicBezTo>
                    <a:pt x="5776123" y="6740385"/>
                    <a:pt x="5729079" y="6778899"/>
                    <a:pt x="5681115" y="6816896"/>
                  </a:cubicBezTo>
                  <a:lnTo>
                    <a:pt x="5604096" y="6874714"/>
                  </a:lnTo>
                  <a:lnTo>
                    <a:pt x="4878485" y="6874714"/>
                  </a:lnTo>
                  <a:lnTo>
                    <a:pt x="5006014" y="6800200"/>
                  </a:lnTo>
                  <a:cubicBezTo>
                    <a:pt x="5054354" y="6770429"/>
                    <a:pt x="5102285" y="6739483"/>
                    <a:pt x="5149855" y="6707667"/>
                  </a:cubicBezTo>
                  <a:cubicBezTo>
                    <a:pt x="5244993" y="6643906"/>
                    <a:pt x="5338561" y="6576025"/>
                    <a:pt x="5431866" y="6506210"/>
                  </a:cubicBezTo>
                  <a:cubicBezTo>
                    <a:pt x="5478386" y="6471304"/>
                    <a:pt x="5524777" y="6435495"/>
                    <a:pt x="5571036" y="6399557"/>
                  </a:cubicBezTo>
                  <a:lnTo>
                    <a:pt x="5711649" y="6288912"/>
                  </a:lnTo>
                  <a:cubicBezTo>
                    <a:pt x="5902059" y="6140395"/>
                    <a:pt x="6093257" y="5998320"/>
                    <a:pt x="6276589" y="5852379"/>
                  </a:cubicBezTo>
                  <a:close/>
                  <a:moveTo>
                    <a:pt x="3975975" y="263"/>
                  </a:moveTo>
                  <a:cubicBezTo>
                    <a:pt x="4101550" y="1809"/>
                    <a:pt x="4226830" y="10149"/>
                    <a:pt x="4350473" y="24963"/>
                  </a:cubicBezTo>
                  <a:cubicBezTo>
                    <a:pt x="4598149" y="54846"/>
                    <a:pt x="4842943" y="108687"/>
                    <a:pt x="5077909" y="189450"/>
                  </a:cubicBezTo>
                  <a:cubicBezTo>
                    <a:pt x="5312876" y="269955"/>
                    <a:pt x="5537357" y="376867"/>
                    <a:pt x="5746507" y="505804"/>
                  </a:cubicBezTo>
                  <a:cubicBezTo>
                    <a:pt x="5955527" y="634999"/>
                    <a:pt x="6148688" y="786864"/>
                    <a:pt x="6322456" y="956633"/>
                  </a:cubicBezTo>
                  <a:lnTo>
                    <a:pt x="6373761" y="1011863"/>
                  </a:lnTo>
                  <a:lnTo>
                    <a:pt x="6373761" y="1185075"/>
                  </a:lnTo>
                  <a:lnTo>
                    <a:pt x="6359489" y="1169497"/>
                  </a:lnTo>
                  <a:cubicBezTo>
                    <a:pt x="6318811" y="1127602"/>
                    <a:pt x="6276917" y="1086890"/>
                    <a:pt x="6233869" y="1047442"/>
                  </a:cubicBezTo>
                  <a:cubicBezTo>
                    <a:pt x="6147509" y="968870"/>
                    <a:pt x="6056431" y="895448"/>
                    <a:pt x="5961423" y="827953"/>
                  </a:cubicBezTo>
                  <a:cubicBezTo>
                    <a:pt x="5865891" y="761102"/>
                    <a:pt x="5766688" y="699403"/>
                    <a:pt x="5663555" y="645304"/>
                  </a:cubicBezTo>
                  <a:cubicBezTo>
                    <a:pt x="5457943" y="535816"/>
                    <a:pt x="5238703" y="453894"/>
                    <a:pt x="5013827" y="397863"/>
                  </a:cubicBezTo>
                  <a:cubicBezTo>
                    <a:pt x="4788953" y="341703"/>
                    <a:pt x="4558442" y="310917"/>
                    <a:pt x="4327409" y="302545"/>
                  </a:cubicBezTo>
                  <a:cubicBezTo>
                    <a:pt x="4096111" y="293012"/>
                    <a:pt x="3867174" y="305893"/>
                    <a:pt x="3639939" y="338868"/>
                  </a:cubicBezTo>
                  <a:cubicBezTo>
                    <a:pt x="3526585" y="355999"/>
                    <a:pt x="3413885" y="377254"/>
                    <a:pt x="3302495" y="403659"/>
                  </a:cubicBezTo>
                  <a:cubicBezTo>
                    <a:pt x="3191107" y="430451"/>
                    <a:pt x="3080634" y="460978"/>
                    <a:pt x="2971604" y="496273"/>
                  </a:cubicBezTo>
                  <a:cubicBezTo>
                    <a:pt x="2862573" y="531437"/>
                    <a:pt x="2754854" y="570852"/>
                    <a:pt x="2648706" y="614389"/>
                  </a:cubicBezTo>
                  <a:cubicBezTo>
                    <a:pt x="2542690" y="658056"/>
                    <a:pt x="2438114" y="705714"/>
                    <a:pt x="2335374" y="757109"/>
                  </a:cubicBezTo>
                  <a:cubicBezTo>
                    <a:pt x="2129894" y="859769"/>
                    <a:pt x="1931228" y="976855"/>
                    <a:pt x="1741342" y="1107725"/>
                  </a:cubicBezTo>
                  <a:cubicBezTo>
                    <a:pt x="1694035" y="1140571"/>
                    <a:pt x="1646858" y="1173933"/>
                    <a:pt x="1600861" y="1208710"/>
                  </a:cubicBezTo>
                  <a:cubicBezTo>
                    <a:pt x="1577535" y="1225713"/>
                    <a:pt x="1554732" y="1243361"/>
                    <a:pt x="1531799" y="1260879"/>
                  </a:cubicBezTo>
                  <a:cubicBezTo>
                    <a:pt x="1508735" y="1278267"/>
                    <a:pt x="1486064" y="1296171"/>
                    <a:pt x="1463655" y="1314333"/>
                  </a:cubicBezTo>
                  <a:cubicBezTo>
                    <a:pt x="1373627" y="1386853"/>
                    <a:pt x="1285564" y="1462077"/>
                    <a:pt x="1200777" y="1541166"/>
                  </a:cubicBezTo>
                  <a:cubicBezTo>
                    <a:pt x="1030810" y="1698827"/>
                    <a:pt x="873161" y="1870785"/>
                    <a:pt x="731501" y="2055754"/>
                  </a:cubicBezTo>
                  <a:cubicBezTo>
                    <a:pt x="660734" y="2148239"/>
                    <a:pt x="593771" y="2243944"/>
                    <a:pt x="531393" y="2342739"/>
                  </a:cubicBezTo>
                  <a:cubicBezTo>
                    <a:pt x="470063" y="2442050"/>
                    <a:pt x="412140" y="2543810"/>
                    <a:pt x="361033" y="2649046"/>
                  </a:cubicBezTo>
                  <a:cubicBezTo>
                    <a:pt x="347798" y="2675194"/>
                    <a:pt x="335479" y="2701728"/>
                    <a:pt x="323292" y="2728263"/>
                  </a:cubicBezTo>
                  <a:lnTo>
                    <a:pt x="304945" y="2768193"/>
                  </a:lnTo>
                  <a:lnTo>
                    <a:pt x="287516" y="2808510"/>
                  </a:lnTo>
                  <a:cubicBezTo>
                    <a:pt x="276115" y="2835432"/>
                    <a:pt x="264583" y="2862352"/>
                    <a:pt x="254230" y="2889788"/>
                  </a:cubicBezTo>
                  <a:cubicBezTo>
                    <a:pt x="243877" y="2917224"/>
                    <a:pt x="232477" y="2944274"/>
                    <a:pt x="223042" y="2971968"/>
                  </a:cubicBezTo>
                  <a:cubicBezTo>
                    <a:pt x="182679" y="3081970"/>
                    <a:pt x="148475" y="3194291"/>
                    <a:pt x="121611" y="3308544"/>
                  </a:cubicBezTo>
                  <a:cubicBezTo>
                    <a:pt x="67096" y="3536534"/>
                    <a:pt x="39183" y="3771224"/>
                    <a:pt x="39314" y="4005912"/>
                  </a:cubicBezTo>
                  <a:cubicBezTo>
                    <a:pt x="39969" y="4122871"/>
                    <a:pt x="51109" y="4239571"/>
                    <a:pt x="73910" y="4354081"/>
                  </a:cubicBezTo>
                  <a:cubicBezTo>
                    <a:pt x="97892" y="4468334"/>
                    <a:pt x="132619" y="4580140"/>
                    <a:pt x="179534" y="4687050"/>
                  </a:cubicBezTo>
                  <a:cubicBezTo>
                    <a:pt x="190673" y="4713972"/>
                    <a:pt x="203647" y="4740249"/>
                    <a:pt x="215964" y="4766654"/>
                  </a:cubicBezTo>
                  <a:cubicBezTo>
                    <a:pt x="229332" y="4792674"/>
                    <a:pt x="242043" y="4818950"/>
                    <a:pt x="256457" y="4844455"/>
                  </a:cubicBezTo>
                  <a:cubicBezTo>
                    <a:pt x="283978" y="4895978"/>
                    <a:pt x="314642" y="4945956"/>
                    <a:pt x="346225" y="4995290"/>
                  </a:cubicBezTo>
                  <a:cubicBezTo>
                    <a:pt x="377676" y="5044752"/>
                    <a:pt x="411355" y="5092926"/>
                    <a:pt x="445296" y="5140971"/>
                  </a:cubicBezTo>
                  <a:cubicBezTo>
                    <a:pt x="479760" y="5188630"/>
                    <a:pt x="515537" y="5235645"/>
                    <a:pt x="551443" y="5282531"/>
                  </a:cubicBezTo>
                  <a:cubicBezTo>
                    <a:pt x="623387" y="5376434"/>
                    <a:pt x="698608" y="5468402"/>
                    <a:pt x="772387" y="5562561"/>
                  </a:cubicBezTo>
                  <a:cubicBezTo>
                    <a:pt x="809472" y="5609448"/>
                    <a:pt x="846428" y="5656719"/>
                    <a:pt x="882858" y="5704507"/>
                  </a:cubicBezTo>
                  <a:cubicBezTo>
                    <a:pt x="919159" y="5751909"/>
                    <a:pt x="955196" y="5802273"/>
                    <a:pt x="990316" y="5848258"/>
                  </a:cubicBezTo>
                  <a:cubicBezTo>
                    <a:pt x="1025175" y="5895402"/>
                    <a:pt x="1061736" y="5941129"/>
                    <a:pt x="1097774" y="5987114"/>
                  </a:cubicBezTo>
                  <a:cubicBezTo>
                    <a:pt x="1134860" y="6032326"/>
                    <a:pt x="1171684" y="6077536"/>
                    <a:pt x="1210080" y="6121203"/>
                  </a:cubicBezTo>
                  <a:cubicBezTo>
                    <a:pt x="1286350" y="6209051"/>
                    <a:pt x="1365632" y="6293677"/>
                    <a:pt x="1448192" y="6374054"/>
                  </a:cubicBezTo>
                  <a:cubicBezTo>
                    <a:pt x="1613572" y="6534420"/>
                    <a:pt x="1792057" y="6677526"/>
                    <a:pt x="1982991" y="6796158"/>
                  </a:cubicBezTo>
                  <a:lnTo>
                    <a:pt x="2118475" y="6874714"/>
                  </a:lnTo>
                  <a:lnTo>
                    <a:pt x="1569874" y="6874714"/>
                  </a:lnTo>
                  <a:lnTo>
                    <a:pt x="1507802" y="6817815"/>
                  </a:lnTo>
                  <a:cubicBezTo>
                    <a:pt x="1418412" y="6730595"/>
                    <a:pt x="1334903" y="6638562"/>
                    <a:pt x="1256865" y="6543437"/>
                  </a:cubicBezTo>
                  <a:cubicBezTo>
                    <a:pt x="1179155" y="6447861"/>
                    <a:pt x="1106817" y="6349194"/>
                    <a:pt x="1038410" y="6248722"/>
                  </a:cubicBezTo>
                  <a:cubicBezTo>
                    <a:pt x="969873" y="6148253"/>
                    <a:pt x="905922" y="6045592"/>
                    <a:pt x="845380" y="5941386"/>
                  </a:cubicBezTo>
                  <a:cubicBezTo>
                    <a:pt x="814453" y="5888704"/>
                    <a:pt x="786147" y="5839370"/>
                    <a:pt x="755351" y="5788877"/>
                  </a:cubicBezTo>
                  <a:cubicBezTo>
                    <a:pt x="724817" y="5738771"/>
                    <a:pt x="693760" y="5688665"/>
                    <a:pt x="661784" y="5638944"/>
                  </a:cubicBezTo>
                  <a:lnTo>
                    <a:pt x="466525" y="5340366"/>
                  </a:lnTo>
                  <a:cubicBezTo>
                    <a:pt x="434156" y="5290131"/>
                    <a:pt x="402181" y="5239639"/>
                    <a:pt x="370992" y="5188502"/>
                  </a:cubicBezTo>
                  <a:cubicBezTo>
                    <a:pt x="339803" y="5137364"/>
                    <a:pt x="308876" y="5086099"/>
                    <a:pt x="280046" y="5033287"/>
                  </a:cubicBezTo>
                  <a:cubicBezTo>
                    <a:pt x="222255" y="4928179"/>
                    <a:pt x="169181" y="4819982"/>
                    <a:pt x="126853" y="4707660"/>
                  </a:cubicBezTo>
                  <a:cubicBezTo>
                    <a:pt x="83739" y="4595725"/>
                    <a:pt x="51764" y="4479670"/>
                    <a:pt x="30272" y="4362068"/>
                  </a:cubicBezTo>
                  <a:cubicBezTo>
                    <a:pt x="9698" y="4244466"/>
                    <a:pt x="0" y="4125060"/>
                    <a:pt x="0" y="4005912"/>
                  </a:cubicBezTo>
                  <a:cubicBezTo>
                    <a:pt x="1704" y="3530867"/>
                    <a:pt x="95140" y="3057110"/>
                    <a:pt x="270480" y="2610532"/>
                  </a:cubicBezTo>
                  <a:cubicBezTo>
                    <a:pt x="314511" y="2498984"/>
                    <a:pt x="362212" y="2388466"/>
                    <a:pt x="415942" y="2280526"/>
                  </a:cubicBezTo>
                  <a:cubicBezTo>
                    <a:pt x="468884" y="2172197"/>
                    <a:pt x="527199" y="2066188"/>
                    <a:pt x="590102" y="1962626"/>
                  </a:cubicBezTo>
                  <a:cubicBezTo>
                    <a:pt x="716037" y="1755631"/>
                    <a:pt x="859794" y="1557653"/>
                    <a:pt x="1020719" y="1373070"/>
                  </a:cubicBezTo>
                  <a:cubicBezTo>
                    <a:pt x="1101575" y="1281101"/>
                    <a:pt x="1185969" y="1191838"/>
                    <a:pt x="1275080" y="1107081"/>
                  </a:cubicBezTo>
                  <a:cubicBezTo>
                    <a:pt x="1297227" y="1085699"/>
                    <a:pt x="1319504" y="1064575"/>
                    <a:pt x="1342437" y="1043965"/>
                  </a:cubicBezTo>
                  <a:cubicBezTo>
                    <a:pt x="1365240" y="1023226"/>
                    <a:pt x="1387648" y="1002102"/>
                    <a:pt x="1411106" y="982138"/>
                  </a:cubicBezTo>
                  <a:cubicBezTo>
                    <a:pt x="1457497" y="941563"/>
                    <a:pt x="1505065" y="902276"/>
                    <a:pt x="1553029" y="863376"/>
                  </a:cubicBezTo>
                  <a:cubicBezTo>
                    <a:pt x="1745798" y="708806"/>
                    <a:pt x="1954030" y="571882"/>
                    <a:pt x="2173401" y="454409"/>
                  </a:cubicBezTo>
                  <a:cubicBezTo>
                    <a:pt x="2612013" y="219334"/>
                    <a:pt x="3099505" y="65666"/>
                    <a:pt x="3599708" y="16332"/>
                  </a:cubicBezTo>
                  <a:cubicBezTo>
                    <a:pt x="3724530" y="3966"/>
                    <a:pt x="3850400" y="-1283"/>
                    <a:pt x="3975975" y="26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61023DD2-2E6F-4419-B404-80F08460B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65276" y="313387"/>
              <a:ext cx="6326724" cy="6561326"/>
            </a:xfrm>
            <a:custGeom>
              <a:avLst/>
              <a:gdLst>
                <a:gd name="connsiteX0" fmla="*/ 6326724 w 6326724"/>
                <a:gd name="connsiteY0" fmla="*/ 5020808 h 6561326"/>
                <a:gd name="connsiteX1" fmla="*/ 6326724 w 6326724"/>
                <a:gd name="connsiteY1" fmla="*/ 5698632 h 6561326"/>
                <a:gd name="connsiteX2" fmla="*/ 6067438 w 6326724"/>
                <a:gd name="connsiteY2" fmla="*/ 5902509 h 6561326"/>
                <a:gd name="connsiteX3" fmla="*/ 5799974 w 6326724"/>
                <a:gd name="connsiteY3" fmla="*/ 6102017 h 6561326"/>
                <a:gd name="connsiteX4" fmla="*/ 5665258 w 6326724"/>
                <a:gd name="connsiteY4" fmla="*/ 6202100 h 6561326"/>
                <a:gd name="connsiteX5" fmla="*/ 5526873 w 6326724"/>
                <a:gd name="connsiteY5" fmla="*/ 6302828 h 6561326"/>
                <a:gd name="connsiteX6" fmla="*/ 5385080 w 6326724"/>
                <a:gd name="connsiteY6" fmla="*/ 6402268 h 6561326"/>
                <a:gd name="connsiteX7" fmla="*/ 5238833 w 6326724"/>
                <a:gd name="connsiteY7" fmla="*/ 6498875 h 6561326"/>
                <a:gd name="connsiteX8" fmla="*/ 5138040 w 6326724"/>
                <a:gd name="connsiteY8" fmla="*/ 6561326 h 6561326"/>
                <a:gd name="connsiteX9" fmla="*/ 3946072 w 6326724"/>
                <a:gd name="connsiteY9" fmla="*/ 6561326 h 6561326"/>
                <a:gd name="connsiteX10" fmla="*/ 3976009 w 6326724"/>
                <a:gd name="connsiteY10" fmla="*/ 6555242 h 6561326"/>
                <a:gd name="connsiteX11" fmla="*/ 4404855 w 6326724"/>
                <a:gd name="connsiteY11" fmla="*/ 6399048 h 6561326"/>
                <a:gd name="connsiteX12" fmla="*/ 4938868 w 6326724"/>
                <a:gd name="connsiteY12" fmla="*/ 6072132 h 6561326"/>
                <a:gd name="connsiteX13" fmla="*/ 5068342 w 6326724"/>
                <a:gd name="connsiteY13" fmla="*/ 5976042 h 6561326"/>
                <a:gd name="connsiteX14" fmla="*/ 5197816 w 6326724"/>
                <a:gd name="connsiteY14" fmla="*/ 5876730 h 6561326"/>
                <a:gd name="connsiteX15" fmla="*/ 5460039 w 6326724"/>
                <a:gd name="connsiteY15" fmla="*/ 5670637 h 6561326"/>
                <a:gd name="connsiteX16" fmla="*/ 5999033 w 6326724"/>
                <a:gd name="connsiteY16" fmla="*/ 5271718 h 6561326"/>
                <a:gd name="connsiteX17" fmla="*/ 6258766 w 6326724"/>
                <a:gd name="connsiteY17" fmla="*/ 5077603 h 6561326"/>
                <a:gd name="connsiteX18" fmla="*/ 4139342 w 6326724"/>
                <a:gd name="connsiteY18" fmla="*/ 440 h 6561326"/>
                <a:gd name="connsiteX19" fmla="*/ 4315744 w 6326724"/>
                <a:gd name="connsiteY19" fmla="*/ 6808 h 6561326"/>
                <a:gd name="connsiteX20" fmla="*/ 5015400 w 6326724"/>
                <a:gd name="connsiteY20" fmla="*/ 113591 h 6561326"/>
                <a:gd name="connsiteX21" fmla="*/ 5681114 w 6326724"/>
                <a:gd name="connsiteY21" fmla="*/ 361418 h 6561326"/>
                <a:gd name="connsiteX22" fmla="*/ 6270952 w 6326724"/>
                <a:gd name="connsiteY22" fmla="*/ 755441 h 6561326"/>
                <a:gd name="connsiteX23" fmla="*/ 6326724 w 6326724"/>
                <a:gd name="connsiteY23" fmla="*/ 807432 h 6561326"/>
                <a:gd name="connsiteX24" fmla="*/ 6326724 w 6326724"/>
                <a:gd name="connsiteY24" fmla="*/ 1231565 h 6561326"/>
                <a:gd name="connsiteX25" fmla="*/ 6302093 w 6326724"/>
                <a:gd name="connsiteY25" fmla="*/ 1203002 h 6561326"/>
                <a:gd name="connsiteX26" fmla="*/ 6066914 w 6326724"/>
                <a:gd name="connsiteY26" fmla="*/ 989616 h 6561326"/>
                <a:gd name="connsiteX27" fmla="*/ 5533688 w 6326724"/>
                <a:gd name="connsiteY27" fmla="*/ 647242 h 6561326"/>
                <a:gd name="connsiteX28" fmla="*/ 4933626 w 6326724"/>
                <a:gd name="connsiteY28" fmla="*/ 432262 h 6561326"/>
                <a:gd name="connsiteX29" fmla="*/ 4296873 w 6326724"/>
                <a:gd name="connsiteY29" fmla="*/ 343126 h 6561326"/>
                <a:gd name="connsiteX30" fmla="*/ 3651602 w 6326724"/>
                <a:gd name="connsiteY30" fmla="*/ 365797 h 6561326"/>
                <a:gd name="connsiteX31" fmla="*/ 3018256 w 6326724"/>
                <a:gd name="connsiteY31" fmla="*/ 496666 h 6561326"/>
                <a:gd name="connsiteX32" fmla="*/ 2412429 w 6326724"/>
                <a:gd name="connsiteY32" fmla="*/ 724399 h 6561326"/>
                <a:gd name="connsiteX33" fmla="*/ 1329857 w 6326724"/>
                <a:gd name="connsiteY33" fmla="*/ 1424086 h 6561326"/>
                <a:gd name="connsiteX34" fmla="*/ 887314 w 6326724"/>
                <a:gd name="connsiteY34" fmla="*/ 1891015 h 6561326"/>
                <a:gd name="connsiteX35" fmla="*/ 537420 w 6326724"/>
                <a:gd name="connsiteY35" fmla="*/ 2427245 h 6561326"/>
                <a:gd name="connsiteX36" fmla="*/ 299965 w 6326724"/>
                <a:gd name="connsiteY36" fmla="*/ 3020021 h 6561326"/>
                <a:gd name="connsiteX37" fmla="*/ 213606 w 6326724"/>
                <a:gd name="connsiteY37" fmla="*/ 3651953 h 6561326"/>
                <a:gd name="connsiteX38" fmla="*/ 250036 w 6326724"/>
                <a:gd name="connsiteY38" fmla="*/ 3961352 h 6561326"/>
                <a:gd name="connsiteX39" fmla="*/ 357625 w 6326724"/>
                <a:gd name="connsiteY39" fmla="*/ 4250783 h 6561326"/>
                <a:gd name="connsiteX40" fmla="*/ 432715 w 6326724"/>
                <a:gd name="connsiteY40" fmla="*/ 4387063 h 6561326"/>
                <a:gd name="connsiteX41" fmla="*/ 518943 w 6326724"/>
                <a:gd name="connsiteY41" fmla="*/ 4518962 h 6561326"/>
                <a:gd name="connsiteX42" fmla="*/ 718133 w 6326724"/>
                <a:gd name="connsiteY42" fmla="*/ 4773874 h 6561326"/>
                <a:gd name="connsiteX43" fmla="*/ 933704 w 6326724"/>
                <a:gd name="connsiteY43" fmla="*/ 5030717 h 6561326"/>
                <a:gd name="connsiteX44" fmla="*/ 1040900 w 6326724"/>
                <a:gd name="connsiteY44" fmla="*/ 5164806 h 6561326"/>
                <a:gd name="connsiteX45" fmla="*/ 1092401 w 6326724"/>
                <a:gd name="connsiteY45" fmla="*/ 5230628 h 6561326"/>
                <a:gd name="connsiteX46" fmla="*/ 1142854 w 6326724"/>
                <a:gd name="connsiteY46" fmla="*/ 5293615 h 6561326"/>
                <a:gd name="connsiteX47" fmla="*/ 1576354 w 6326724"/>
                <a:gd name="connsiteY47" fmla="*/ 5759128 h 6561326"/>
                <a:gd name="connsiteX48" fmla="*/ 1806865 w 6326724"/>
                <a:gd name="connsiteY48" fmla="*/ 5968571 h 6561326"/>
                <a:gd name="connsiteX49" fmla="*/ 2048253 w 6326724"/>
                <a:gd name="connsiteY49" fmla="*/ 6161654 h 6561326"/>
                <a:gd name="connsiteX50" fmla="*/ 2587506 w 6326724"/>
                <a:gd name="connsiteY50" fmla="*/ 6467059 h 6561326"/>
                <a:gd name="connsiteX51" fmla="*/ 2889176 w 6326724"/>
                <a:gd name="connsiteY51" fmla="*/ 6553360 h 6561326"/>
                <a:gd name="connsiteX52" fmla="*/ 2929698 w 6326724"/>
                <a:gd name="connsiteY52" fmla="*/ 6561326 h 6561326"/>
                <a:gd name="connsiteX53" fmla="*/ 1816374 w 6326724"/>
                <a:gd name="connsiteY53" fmla="*/ 6561326 h 6561326"/>
                <a:gd name="connsiteX54" fmla="*/ 1787601 w 6326724"/>
                <a:gd name="connsiteY54" fmla="*/ 6545761 h 6561326"/>
                <a:gd name="connsiteX55" fmla="*/ 1225544 w 6326724"/>
                <a:gd name="connsiteY55" fmla="*/ 6094158 h 6561326"/>
                <a:gd name="connsiteX56" fmla="*/ 997654 w 6326724"/>
                <a:gd name="connsiteY56" fmla="*/ 5822374 h 6561326"/>
                <a:gd name="connsiteX57" fmla="*/ 798596 w 6326724"/>
                <a:gd name="connsiteY57" fmla="*/ 5534615 h 6561326"/>
                <a:gd name="connsiteX58" fmla="*/ 752075 w 6326724"/>
                <a:gd name="connsiteY58" fmla="*/ 5461324 h 6561326"/>
                <a:gd name="connsiteX59" fmla="*/ 707650 w 6326724"/>
                <a:gd name="connsiteY59" fmla="*/ 5390221 h 6561326"/>
                <a:gd name="connsiteX60" fmla="*/ 619980 w 6326724"/>
                <a:gd name="connsiteY60" fmla="*/ 5252396 h 6561326"/>
                <a:gd name="connsiteX61" fmla="*/ 438349 w 6326724"/>
                <a:gd name="connsiteY61" fmla="*/ 4970822 h 6561326"/>
                <a:gd name="connsiteX62" fmla="*/ 261044 w 6326724"/>
                <a:gd name="connsiteY62" fmla="*/ 4673145 h 6561326"/>
                <a:gd name="connsiteX63" fmla="*/ 181107 w 6326724"/>
                <a:gd name="connsiteY63" fmla="*/ 4515356 h 6561326"/>
                <a:gd name="connsiteX64" fmla="*/ 113224 w 6326724"/>
                <a:gd name="connsiteY64" fmla="*/ 4350223 h 6561326"/>
                <a:gd name="connsiteX65" fmla="*/ 61199 w 6326724"/>
                <a:gd name="connsiteY65" fmla="*/ 4178908 h 6561326"/>
                <a:gd name="connsiteX66" fmla="*/ 41804 w 6326724"/>
                <a:gd name="connsiteY66" fmla="*/ 4091577 h 6561326"/>
                <a:gd name="connsiteX67" fmla="*/ 33287 w 6326724"/>
                <a:gd name="connsiteY67" fmla="*/ 4047781 h 6561326"/>
                <a:gd name="connsiteX68" fmla="*/ 26209 w 6326724"/>
                <a:gd name="connsiteY68" fmla="*/ 4003858 h 6561326"/>
                <a:gd name="connsiteX69" fmla="*/ 0 w 6326724"/>
                <a:gd name="connsiteY69" fmla="*/ 3651953 h 6561326"/>
                <a:gd name="connsiteX70" fmla="*/ 72731 w 6326724"/>
                <a:gd name="connsiteY70" fmla="*/ 2966307 h 6561326"/>
                <a:gd name="connsiteX71" fmla="*/ 291316 w 6326724"/>
                <a:gd name="connsiteY71" fmla="*/ 2309385 h 6561326"/>
                <a:gd name="connsiteX72" fmla="*/ 1110878 w 6326724"/>
                <a:gd name="connsiteY72" fmla="*/ 1193776 h 6561326"/>
                <a:gd name="connsiteX73" fmla="*/ 1654327 w 6326724"/>
                <a:gd name="connsiteY73" fmla="*/ 756730 h 6561326"/>
                <a:gd name="connsiteX74" fmla="*/ 2261727 w 6326724"/>
                <a:gd name="connsiteY74" fmla="*/ 409720 h 6561326"/>
                <a:gd name="connsiteX75" fmla="*/ 3610060 w 6326724"/>
                <a:gd name="connsiteY75" fmla="*/ 27032 h 6561326"/>
                <a:gd name="connsiteX76" fmla="*/ 4139342 w 6326724"/>
                <a:gd name="connsiteY76" fmla="*/ 440 h 65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6326724" h="6561326">
                  <a:moveTo>
                    <a:pt x="6326724" y="5020808"/>
                  </a:moveTo>
                  <a:lnTo>
                    <a:pt x="6326724" y="5698632"/>
                  </a:lnTo>
                  <a:lnTo>
                    <a:pt x="6067438" y="5902509"/>
                  </a:lnTo>
                  <a:cubicBezTo>
                    <a:pt x="5977868" y="5970407"/>
                    <a:pt x="5888364" y="6036453"/>
                    <a:pt x="5799974" y="6102017"/>
                  </a:cubicBezTo>
                  <a:lnTo>
                    <a:pt x="5665258" y="6202100"/>
                  </a:lnTo>
                  <a:cubicBezTo>
                    <a:pt x="5619654" y="6235719"/>
                    <a:pt x="5573656" y="6269596"/>
                    <a:pt x="5526873" y="6302828"/>
                  </a:cubicBezTo>
                  <a:cubicBezTo>
                    <a:pt x="5480220" y="6336189"/>
                    <a:pt x="5433044" y="6369423"/>
                    <a:pt x="5385080" y="6402268"/>
                  </a:cubicBezTo>
                  <a:cubicBezTo>
                    <a:pt x="5336988" y="6434857"/>
                    <a:pt x="5288500" y="6467187"/>
                    <a:pt x="5238833" y="6498875"/>
                  </a:cubicBezTo>
                  <a:lnTo>
                    <a:pt x="5138040" y="6561326"/>
                  </a:lnTo>
                  <a:lnTo>
                    <a:pt x="3946072" y="6561326"/>
                  </a:lnTo>
                  <a:lnTo>
                    <a:pt x="3976009" y="6555242"/>
                  </a:lnTo>
                  <a:cubicBezTo>
                    <a:pt x="4123712" y="6519227"/>
                    <a:pt x="4266863" y="6466383"/>
                    <a:pt x="4404855" y="6399048"/>
                  </a:cubicBezTo>
                  <a:cubicBezTo>
                    <a:pt x="4589500" y="6310299"/>
                    <a:pt x="4765232" y="6196690"/>
                    <a:pt x="4938868" y="6072132"/>
                  </a:cubicBezTo>
                  <a:cubicBezTo>
                    <a:pt x="4982245" y="6041089"/>
                    <a:pt x="5025359" y="6008630"/>
                    <a:pt x="5068342" y="5976042"/>
                  </a:cubicBezTo>
                  <a:cubicBezTo>
                    <a:pt x="5111588" y="5943453"/>
                    <a:pt x="5154702" y="5910349"/>
                    <a:pt x="5197816" y="5876730"/>
                  </a:cubicBezTo>
                  <a:lnTo>
                    <a:pt x="5460039" y="5670637"/>
                  </a:lnTo>
                  <a:cubicBezTo>
                    <a:pt x="5639966" y="5530365"/>
                    <a:pt x="5821596" y="5399753"/>
                    <a:pt x="5999033" y="5271718"/>
                  </a:cubicBezTo>
                  <a:cubicBezTo>
                    <a:pt x="6087686" y="5207700"/>
                    <a:pt x="6174667" y="5143360"/>
                    <a:pt x="6258766" y="5077603"/>
                  </a:cubicBezTo>
                  <a:close/>
                  <a:moveTo>
                    <a:pt x="4139342" y="440"/>
                  </a:moveTo>
                  <a:cubicBezTo>
                    <a:pt x="4198237" y="1301"/>
                    <a:pt x="4257068" y="3427"/>
                    <a:pt x="4315744" y="6808"/>
                  </a:cubicBezTo>
                  <a:cubicBezTo>
                    <a:pt x="4550841" y="20849"/>
                    <a:pt x="4785806" y="55240"/>
                    <a:pt x="5015400" y="113591"/>
                  </a:cubicBezTo>
                  <a:cubicBezTo>
                    <a:pt x="5244992" y="171812"/>
                    <a:pt x="5469212" y="254249"/>
                    <a:pt x="5681114" y="361418"/>
                  </a:cubicBezTo>
                  <a:cubicBezTo>
                    <a:pt x="5892754" y="468586"/>
                    <a:pt x="6093124" y="599584"/>
                    <a:pt x="6270952" y="755441"/>
                  </a:cubicBezTo>
                  <a:lnTo>
                    <a:pt x="6326724" y="807432"/>
                  </a:lnTo>
                  <a:lnTo>
                    <a:pt x="6326724" y="1231565"/>
                  </a:lnTo>
                  <a:lnTo>
                    <a:pt x="6302093" y="1203002"/>
                  </a:lnTo>
                  <a:cubicBezTo>
                    <a:pt x="6227937" y="1127247"/>
                    <a:pt x="6149211" y="1056081"/>
                    <a:pt x="6066914" y="989616"/>
                  </a:cubicBezTo>
                  <a:cubicBezTo>
                    <a:pt x="5902714" y="856299"/>
                    <a:pt x="5724360" y="740371"/>
                    <a:pt x="5533688" y="647242"/>
                  </a:cubicBezTo>
                  <a:cubicBezTo>
                    <a:pt x="5343146" y="553857"/>
                    <a:pt x="5141466" y="482239"/>
                    <a:pt x="4933626" y="432262"/>
                  </a:cubicBezTo>
                  <a:cubicBezTo>
                    <a:pt x="4725788" y="382156"/>
                    <a:pt x="4512182" y="353303"/>
                    <a:pt x="4296873" y="343126"/>
                  </a:cubicBezTo>
                  <a:cubicBezTo>
                    <a:pt x="4081172" y="332435"/>
                    <a:pt x="3865732" y="339520"/>
                    <a:pt x="3651602" y="365797"/>
                  </a:cubicBezTo>
                  <a:cubicBezTo>
                    <a:pt x="3437604" y="392202"/>
                    <a:pt x="3225572" y="436384"/>
                    <a:pt x="3018256" y="496666"/>
                  </a:cubicBezTo>
                  <a:cubicBezTo>
                    <a:pt x="2810809" y="556691"/>
                    <a:pt x="2608474" y="634362"/>
                    <a:pt x="2412429" y="724399"/>
                  </a:cubicBezTo>
                  <a:cubicBezTo>
                    <a:pt x="2019160" y="902541"/>
                    <a:pt x="1651969" y="1138775"/>
                    <a:pt x="1329857" y="1424086"/>
                  </a:cubicBezTo>
                  <a:cubicBezTo>
                    <a:pt x="1169326" y="1567192"/>
                    <a:pt x="1020588" y="1723307"/>
                    <a:pt x="887314" y="1891015"/>
                  </a:cubicBezTo>
                  <a:cubicBezTo>
                    <a:pt x="753778" y="2058466"/>
                    <a:pt x="635967" y="2238026"/>
                    <a:pt x="537420" y="2427245"/>
                  </a:cubicBezTo>
                  <a:cubicBezTo>
                    <a:pt x="438874" y="2616335"/>
                    <a:pt x="356839" y="2814313"/>
                    <a:pt x="299965" y="3020021"/>
                  </a:cubicBezTo>
                  <a:cubicBezTo>
                    <a:pt x="242961" y="3225212"/>
                    <a:pt x="213474" y="3438518"/>
                    <a:pt x="213606" y="3651953"/>
                  </a:cubicBezTo>
                  <a:cubicBezTo>
                    <a:pt x="214785" y="3756804"/>
                    <a:pt x="225269" y="3860881"/>
                    <a:pt x="250036" y="3961352"/>
                  </a:cubicBezTo>
                  <a:cubicBezTo>
                    <a:pt x="274412" y="4061950"/>
                    <a:pt x="312284" y="4158171"/>
                    <a:pt x="357625" y="4250783"/>
                  </a:cubicBezTo>
                  <a:cubicBezTo>
                    <a:pt x="380558" y="4297025"/>
                    <a:pt x="405982" y="4342366"/>
                    <a:pt x="432715" y="4387063"/>
                  </a:cubicBezTo>
                  <a:cubicBezTo>
                    <a:pt x="459841" y="4431630"/>
                    <a:pt x="488803" y="4475554"/>
                    <a:pt x="518943" y="4518962"/>
                  </a:cubicBezTo>
                  <a:cubicBezTo>
                    <a:pt x="580011" y="4605521"/>
                    <a:pt x="647893" y="4689504"/>
                    <a:pt x="718133" y="4773874"/>
                  </a:cubicBezTo>
                  <a:cubicBezTo>
                    <a:pt x="788374" y="4858372"/>
                    <a:pt x="861760" y="4942871"/>
                    <a:pt x="933704" y="5030717"/>
                  </a:cubicBezTo>
                  <a:cubicBezTo>
                    <a:pt x="969742" y="5074512"/>
                    <a:pt x="1005387" y="5119337"/>
                    <a:pt x="1040900" y="5164806"/>
                  </a:cubicBezTo>
                  <a:lnTo>
                    <a:pt x="1092401" y="5230628"/>
                  </a:lnTo>
                  <a:cubicBezTo>
                    <a:pt x="1109306" y="5251624"/>
                    <a:pt x="1125425" y="5273135"/>
                    <a:pt x="1142854" y="5293615"/>
                  </a:cubicBezTo>
                  <a:cubicBezTo>
                    <a:pt x="1278880" y="5460293"/>
                    <a:pt x="1426438" y="5613704"/>
                    <a:pt x="1576354" y="5759128"/>
                  </a:cubicBezTo>
                  <a:cubicBezTo>
                    <a:pt x="1651706" y="5831519"/>
                    <a:pt x="1728368" y="5901461"/>
                    <a:pt x="1806865" y="5968571"/>
                  </a:cubicBezTo>
                  <a:cubicBezTo>
                    <a:pt x="1885362" y="6035680"/>
                    <a:pt x="1965299" y="6100599"/>
                    <a:pt x="2048253" y="6161654"/>
                  </a:cubicBezTo>
                  <a:cubicBezTo>
                    <a:pt x="2213502" y="6284022"/>
                    <a:pt x="2391724" y="6393380"/>
                    <a:pt x="2587506" y="6467059"/>
                  </a:cubicBezTo>
                  <a:cubicBezTo>
                    <a:pt x="2685137" y="6503898"/>
                    <a:pt x="2786304" y="6532106"/>
                    <a:pt x="2889176" y="6553360"/>
                  </a:cubicBezTo>
                  <a:lnTo>
                    <a:pt x="2929698" y="6561326"/>
                  </a:lnTo>
                  <a:lnTo>
                    <a:pt x="1816374" y="6561326"/>
                  </a:lnTo>
                  <a:lnTo>
                    <a:pt x="1787601" y="6545761"/>
                  </a:lnTo>
                  <a:cubicBezTo>
                    <a:pt x="1577272" y="6422749"/>
                    <a:pt x="1389483" y="6266761"/>
                    <a:pt x="1225544" y="6094158"/>
                  </a:cubicBezTo>
                  <a:cubicBezTo>
                    <a:pt x="1143116" y="6007986"/>
                    <a:pt x="1068158" y="5916274"/>
                    <a:pt x="997654" y="5822374"/>
                  </a:cubicBezTo>
                  <a:cubicBezTo>
                    <a:pt x="927546" y="5728086"/>
                    <a:pt x="860842" y="5632381"/>
                    <a:pt x="798596" y="5534615"/>
                  </a:cubicBezTo>
                  <a:cubicBezTo>
                    <a:pt x="782608" y="5510399"/>
                    <a:pt x="767537" y="5485797"/>
                    <a:pt x="752075" y="5461324"/>
                  </a:cubicBezTo>
                  <a:lnTo>
                    <a:pt x="707650" y="5390221"/>
                  </a:lnTo>
                  <a:cubicBezTo>
                    <a:pt x="679213" y="5344237"/>
                    <a:pt x="649728" y="5298638"/>
                    <a:pt x="619980" y="5252396"/>
                  </a:cubicBezTo>
                  <a:lnTo>
                    <a:pt x="438349" y="4970822"/>
                  </a:lnTo>
                  <a:cubicBezTo>
                    <a:pt x="377413" y="4874860"/>
                    <a:pt x="317263" y="4776064"/>
                    <a:pt x="261044" y="4673145"/>
                  </a:cubicBezTo>
                  <a:cubicBezTo>
                    <a:pt x="233000" y="4621622"/>
                    <a:pt x="205874" y="4569197"/>
                    <a:pt x="181107" y="4515356"/>
                  </a:cubicBezTo>
                  <a:cubicBezTo>
                    <a:pt x="156470" y="4461385"/>
                    <a:pt x="133537" y="4406385"/>
                    <a:pt x="113224" y="4350223"/>
                  </a:cubicBezTo>
                  <a:cubicBezTo>
                    <a:pt x="93305" y="4293934"/>
                    <a:pt x="75614" y="4236872"/>
                    <a:pt x="61199" y="4178908"/>
                  </a:cubicBezTo>
                  <a:cubicBezTo>
                    <a:pt x="54385" y="4149927"/>
                    <a:pt x="47440" y="4120815"/>
                    <a:pt x="41804" y="4091577"/>
                  </a:cubicBezTo>
                  <a:lnTo>
                    <a:pt x="33287" y="4047781"/>
                  </a:lnTo>
                  <a:lnTo>
                    <a:pt x="26209" y="4003858"/>
                  </a:lnTo>
                  <a:cubicBezTo>
                    <a:pt x="7732" y="3886643"/>
                    <a:pt x="0" y="3768783"/>
                    <a:pt x="0" y="3651953"/>
                  </a:cubicBezTo>
                  <a:cubicBezTo>
                    <a:pt x="524" y="3422031"/>
                    <a:pt x="25030" y="3192109"/>
                    <a:pt x="72731" y="2966307"/>
                  </a:cubicBezTo>
                  <a:cubicBezTo>
                    <a:pt x="120301" y="2740634"/>
                    <a:pt x="193163" y="2519343"/>
                    <a:pt x="291316" y="2309385"/>
                  </a:cubicBezTo>
                  <a:cubicBezTo>
                    <a:pt x="488540" y="1889469"/>
                    <a:pt x="774352" y="1513736"/>
                    <a:pt x="1110878" y="1193776"/>
                  </a:cubicBezTo>
                  <a:cubicBezTo>
                    <a:pt x="1279535" y="1033797"/>
                    <a:pt x="1461821" y="887856"/>
                    <a:pt x="1654327" y="756730"/>
                  </a:cubicBezTo>
                  <a:cubicBezTo>
                    <a:pt x="1847096" y="625732"/>
                    <a:pt x="2049956" y="509031"/>
                    <a:pt x="2261727" y="409720"/>
                  </a:cubicBezTo>
                  <a:cubicBezTo>
                    <a:pt x="2685792" y="212515"/>
                    <a:pt x="3142357" y="82162"/>
                    <a:pt x="3610060" y="27032"/>
                  </a:cubicBezTo>
                  <a:cubicBezTo>
                    <a:pt x="3785399" y="6647"/>
                    <a:pt x="3962657" y="-2144"/>
                    <a:pt x="4139342" y="4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reeform: Shape 61">
              <a:extLst>
                <a:ext uri="{FF2B5EF4-FFF2-40B4-BE49-F238E27FC236}">
                  <a16:creationId xmlns:a16="http://schemas.microsoft.com/office/drawing/2014/main" id="{BC4A6C98-F96E-4587-B01F-A9B01BBF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1866928 h 6521594"/>
                <a:gd name="connsiteX4" fmla="*/ 6212358 w 6321679"/>
                <a:gd name="connsiteY4" fmla="*/ 1689281 h 6521594"/>
                <a:gd name="connsiteX5" fmla="*/ 6049880 w 6321679"/>
                <a:gd name="connsiteY5" fmla="*/ 1477173 h 6521594"/>
                <a:gd name="connsiteX6" fmla="*/ 5248663 w 6321679"/>
                <a:gd name="connsiteY6" fmla="*/ 869327 h 6521594"/>
                <a:gd name="connsiteX7" fmla="*/ 4150102 w 6321679"/>
                <a:gd name="connsiteY7" fmla="*/ 644042 h 6521594"/>
                <a:gd name="connsiteX8" fmla="*/ 2867946 w 6321679"/>
                <a:gd name="connsiteY8" fmla="*/ 886459 h 6521594"/>
                <a:gd name="connsiteX9" fmla="*/ 1728892 w 6321679"/>
                <a:gd name="connsiteY9" fmla="*/ 1552397 h 6521594"/>
                <a:gd name="connsiteX10" fmla="*/ 941043 w 6321679"/>
                <a:gd name="connsiteY10" fmla="*/ 2512664 h 6521594"/>
                <a:gd name="connsiteX11" fmla="*/ 655362 w 6321679"/>
                <a:gd name="connsiteY11" fmla="*/ 3630204 h 6521594"/>
                <a:gd name="connsiteX12" fmla="*/ 1128177 w 6321679"/>
                <a:gd name="connsiteY12" fmla="*/ 4667883 h 6521594"/>
                <a:gd name="connsiteX13" fmla="*/ 1366419 w 6321679"/>
                <a:gd name="connsiteY13" fmla="*/ 4997246 h 6521594"/>
                <a:gd name="connsiteX14" fmla="*/ 3601937 w 6321679"/>
                <a:gd name="connsiteY14" fmla="*/ 6284685 h 6521594"/>
                <a:gd name="connsiteX15" fmla="*/ 5298985 w 6321679"/>
                <a:gd name="connsiteY15" fmla="*/ 5492643 h 6521594"/>
                <a:gd name="connsiteX16" fmla="*/ 5505513 w 6321679"/>
                <a:gd name="connsiteY16" fmla="*/ 5335367 h 6521594"/>
                <a:gd name="connsiteX17" fmla="*/ 6252618 w 6321679"/>
                <a:gd name="connsiteY17" fmla="*/ 4722492 h 6521594"/>
                <a:gd name="connsiteX18" fmla="*/ 6321679 w 6321679"/>
                <a:gd name="connsiteY18" fmla="*/ 4651477 h 6521594"/>
                <a:gd name="connsiteX19" fmla="*/ 6321679 w 6321679"/>
                <a:gd name="connsiteY19" fmla="*/ 5523097 h 6521594"/>
                <a:gd name="connsiteX20" fmla="*/ 6024428 w 6321679"/>
                <a:gd name="connsiteY20" fmla="*/ 5754969 h 6521594"/>
                <a:gd name="connsiteX21" fmla="*/ 5702345 w 6321679"/>
                <a:gd name="connsiteY21" fmla="*/ 6000018 h 6521594"/>
                <a:gd name="connsiteX22" fmla="*/ 4988380 w 6321679"/>
                <a:gd name="connsiteY22" fmla="*/ 6506549 h 6521594"/>
                <a:gd name="connsiteX23" fmla="*/ 4961490 w 6321679"/>
                <a:gd name="connsiteY23" fmla="*/ 6521594 h 6521594"/>
                <a:gd name="connsiteX24" fmla="*/ 2011326 w 6321679"/>
                <a:gd name="connsiteY24" fmla="*/ 6521594 h 6521594"/>
                <a:gd name="connsiteX25" fmla="*/ 1982893 w 6321679"/>
                <a:gd name="connsiteY25" fmla="*/ 6505768 h 6521594"/>
                <a:gd name="connsiteX26" fmla="*/ 824149 w 6321679"/>
                <a:gd name="connsiteY26" fmla="*/ 5358682 h 6521594"/>
                <a:gd name="connsiteX27" fmla="*/ 0 w 6321679"/>
                <a:gd name="connsiteY27" fmla="*/ 3630075 h 6521594"/>
                <a:gd name="connsiteX28" fmla="*/ 4150102 w 6321679"/>
                <a:gd name="connsiteY28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1866928"/>
                  </a:lnTo>
                  <a:lnTo>
                    <a:pt x="6212358" y="1689281"/>
                  </a:lnTo>
                  <a:cubicBezTo>
                    <a:pt x="6161484" y="1615222"/>
                    <a:pt x="6107295" y="1544427"/>
                    <a:pt x="6049880" y="1477173"/>
                  </a:cubicBezTo>
                  <a:cubicBezTo>
                    <a:pt x="5825135" y="1214018"/>
                    <a:pt x="5555573" y="1009470"/>
                    <a:pt x="5248663" y="869327"/>
                  </a:cubicBezTo>
                  <a:cubicBezTo>
                    <a:pt x="4921178" y="719909"/>
                    <a:pt x="4551627" y="644042"/>
                    <a:pt x="4150102" y="644042"/>
                  </a:cubicBezTo>
                  <a:cubicBezTo>
                    <a:pt x="3724203" y="644042"/>
                    <a:pt x="3292799" y="725448"/>
                    <a:pt x="2867946" y="886459"/>
                  </a:cubicBezTo>
                  <a:cubicBezTo>
                    <a:pt x="2454234" y="1042832"/>
                    <a:pt x="2060440" y="1273141"/>
                    <a:pt x="1728892" y="1552397"/>
                  </a:cubicBezTo>
                  <a:cubicBezTo>
                    <a:pt x="1391580" y="1836419"/>
                    <a:pt x="1126473" y="2159600"/>
                    <a:pt x="941043" y="2512664"/>
                  </a:cubicBezTo>
                  <a:cubicBezTo>
                    <a:pt x="751551" y="2873583"/>
                    <a:pt x="655362" y="3249575"/>
                    <a:pt x="655362" y="3630204"/>
                  </a:cubicBezTo>
                  <a:cubicBezTo>
                    <a:pt x="655362" y="4013537"/>
                    <a:pt x="808817" y="4237405"/>
                    <a:pt x="1128177" y="4667883"/>
                  </a:cubicBezTo>
                  <a:cubicBezTo>
                    <a:pt x="1205232" y="4771702"/>
                    <a:pt x="1284908" y="4879129"/>
                    <a:pt x="1366419" y="4997246"/>
                  </a:cubicBezTo>
                  <a:cubicBezTo>
                    <a:pt x="1989282" y="5899677"/>
                    <a:pt x="2657880" y="6284685"/>
                    <a:pt x="3601937" y="6284685"/>
                  </a:cubicBezTo>
                  <a:cubicBezTo>
                    <a:pt x="4221523" y="6284685"/>
                    <a:pt x="4676122" y="5971036"/>
                    <a:pt x="5298985" y="5492643"/>
                  </a:cubicBezTo>
                  <a:cubicBezTo>
                    <a:pt x="5368571" y="5439187"/>
                    <a:pt x="5438156" y="5386375"/>
                    <a:pt x="5505513" y="5335367"/>
                  </a:cubicBezTo>
                  <a:cubicBezTo>
                    <a:pt x="5779335" y="5127761"/>
                    <a:pt x="6041730" y="4928776"/>
                    <a:pt x="6252618" y="4722492"/>
                  </a:cubicBezTo>
                  <a:lnTo>
                    <a:pt x="6321679" y="4651477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Freeform: Shape 62">
              <a:extLst>
                <a:ext uri="{FF2B5EF4-FFF2-40B4-BE49-F238E27FC236}">
                  <a16:creationId xmlns:a16="http://schemas.microsoft.com/office/drawing/2014/main" id="{A66409EC-9CC3-482A-A4A5-54ED092B3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2150195 h 6521594"/>
                <a:gd name="connsiteX4" fmla="*/ 6241288 w 6321679"/>
                <a:gd name="connsiteY4" fmla="*/ 1985338 h 6521594"/>
                <a:gd name="connsiteX5" fmla="*/ 5949367 w 6321679"/>
                <a:gd name="connsiteY5" fmla="*/ 1559997 h 6521594"/>
                <a:gd name="connsiteX6" fmla="*/ 5193362 w 6321679"/>
                <a:gd name="connsiteY6" fmla="*/ 986156 h 6521594"/>
                <a:gd name="connsiteX7" fmla="*/ 4150102 w 6321679"/>
                <a:gd name="connsiteY7" fmla="*/ 772850 h 6521594"/>
                <a:gd name="connsiteX8" fmla="*/ 2914861 w 6321679"/>
                <a:gd name="connsiteY8" fmla="*/ 1006637 h 6521594"/>
                <a:gd name="connsiteX9" fmla="*/ 1814073 w 6321679"/>
                <a:gd name="connsiteY9" fmla="*/ 1650163 h 6521594"/>
                <a:gd name="connsiteX10" fmla="*/ 1057412 w 6321679"/>
                <a:gd name="connsiteY10" fmla="*/ 2571657 h 6521594"/>
                <a:gd name="connsiteX11" fmla="*/ 786277 w 6321679"/>
                <a:gd name="connsiteY11" fmla="*/ 3630204 h 6521594"/>
                <a:gd name="connsiteX12" fmla="*/ 1233931 w 6321679"/>
                <a:gd name="connsiteY12" fmla="*/ 4592016 h 6521594"/>
                <a:gd name="connsiteX13" fmla="*/ 1474795 w 6321679"/>
                <a:gd name="connsiteY13" fmla="*/ 4924985 h 6521594"/>
                <a:gd name="connsiteX14" fmla="*/ 2393691 w 6321679"/>
                <a:gd name="connsiteY14" fmla="*/ 5846995 h 6521594"/>
                <a:gd name="connsiteX15" fmla="*/ 3601805 w 6321679"/>
                <a:gd name="connsiteY15" fmla="*/ 6155876 h 6521594"/>
                <a:gd name="connsiteX16" fmla="*/ 4378909 w 6321679"/>
                <a:gd name="connsiteY16" fmla="*/ 5959186 h 6521594"/>
                <a:gd name="connsiteX17" fmla="*/ 5218129 w 6321679"/>
                <a:gd name="connsiteY17" fmla="*/ 5391271 h 6521594"/>
                <a:gd name="connsiteX18" fmla="*/ 5425313 w 6321679"/>
                <a:gd name="connsiteY18" fmla="*/ 5233481 h 6521594"/>
                <a:gd name="connsiteX19" fmla="*/ 6254366 w 6321679"/>
                <a:gd name="connsiteY19" fmla="*/ 4534301 h 6521594"/>
                <a:gd name="connsiteX20" fmla="*/ 6321679 w 6321679"/>
                <a:gd name="connsiteY20" fmla="*/ 4456641 h 6521594"/>
                <a:gd name="connsiteX21" fmla="*/ 6321679 w 6321679"/>
                <a:gd name="connsiteY21" fmla="*/ 5523097 h 6521594"/>
                <a:gd name="connsiteX22" fmla="*/ 6024428 w 6321679"/>
                <a:gd name="connsiteY22" fmla="*/ 5754969 h 6521594"/>
                <a:gd name="connsiteX23" fmla="*/ 5702345 w 6321679"/>
                <a:gd name="connsiteY23" fmla="*/ 6000018 h 6521594"/>
                <a:gd name="connsiteX24" fmla="*/ 4988380 w 6321679"/>
                <a:gd name="connsiteY24" fmla="*/ 6506549 h 6521594"/>
                <a:gd name="connsiteX25" fmla="*/ 4961490 w 6321679"/>
                <a:gd name="connsiteY25" fmla="*/ 6521594 h 6521594"/>
                <a:gd name="connsiteX26" fmla="*/ 2011326 w 6321679"/>
                <a:gd name="connsiteY26" fmla="*/ 6521594 h 6521594"/>
                <a:gd name="connsiteX27" fmla="*/ 1982893 w 6321679"/>
                <a:gd name="connsiteY27" fmla="*/ 6505768 h 6521594"/>
                <a:gd name="connsiteX28" fmla="*/ 824149 w 6321679"/>
                <a:gd name="connsiteY28" fmla="*/ 5358682 h 6521594"/>
                <a:gd name="connsiteX29" fmla="*/ 0 w 6321679"/>
                <a:gd name="connsiteY29" fmla="*/ 3630075 h 6521594"/>
                <a:gd name="connsiteX30" fmla="*/ 4150102 w 6321679"/>
                <a:gd name="connsiteY30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2150195"/>
                  </a:lnTo>
                  <a:lnTo>
                    <a:pt x="6241288" y="1985338"/>
                  </a:lnTo>
                  <a:cubicBezTo>
                    <a:pt x="6156788" y="1831195"/>
                    <a:pt x="6059249" y="1688709"/>
                    <a:pt x="5949367" y="1559997"/>
                  </a:cubicBezTo>
                  <a:cubicBezTo>
                    <a:pt x="5737073" y="1311397"/>
                    <a:pt x="5482843" y="1118314"/>
                    <a:pt x="5193362" y="986156"/>
                  </a:cubicBezTo>
                  <a:cubicBezTo>
                    <a:pt x="4883437" y="844596"/>
                    <a:pt x="4532365" y="772850"/>
                    <a:pt x="4150102" y="772850"/>
                  </a:cubicBezTo>
                  <a:cubicBezTo>
                    <a:pt x="3746218" y="772850"/>
                    <a:pt x="3319008" y="853613"/>
                    <a:pt x="2914861" y="1006637"/>
                  </a:cubicBezTo>
                  <a:cubicBezTo>
                    <a:pt x="2515039" y="1157857"/>
                    <a:pt x="2134350" y="1380438"/>
                    <a:pt x="1814073" y="1650163"/>
                  </a:cubicBezTo>
                  <a:cubicBezTo>
                    <a:pt x="1494190" y="1919502"/>
                    <a:pt x="1232622" y="2238173"/>
                    <a:pt x="1057412" y="2571657"/>
                  </a:cubicBezTo>
                  <a:cubicBezTo>
                    <a:pt x="877486" y="2914158"/>
                    <a:pt x="786277" y="3270313"/>
                    <a:pt x="786277" y="3630204"/>
                  </a:cubicBezTo>
                  <a:cubicBezTo>
                    <a:pt x="786277" y="3974121"/>
                    <a:pt x="923483" y="4173646"/>
                    <a:pt x="1233931" y="4592016"/>
                  </a:cubicBezTo>
                  <a:cubicBezTo>
                    <a:pt x="1311641" y="4696736"/>
                    <a:pt x="1391972" y="4805064"/>
                    <a:pt x="1474795" y="4924985"/>
                  </a:cubicBezTo>
                  <a:cubicBezTo>
                    <a:pt x="1767682" y="5349278"/>
                    <a:pt x="2068172" y="5650948"/>
                    <a:pt x="2393691" y="5846995"/>
                  </a:cubicBezTo>
                  <a:cubicBezTo>
                    <a:pt x="2738735" y="6054891"/>
                    <a:pt x="3133971" y="6155876"/>
                    <a:pt x="3601805" y="6155876"/>
                  </a:cubicBezTo>
                  <a:cubicBezTo>
                    <a:pt x="3867305" y="6155876"/>
                    <a:pt x="4114196" y="6093405"/>
                    <a:pt x="4378909" y="5959186"/>
                  </a:cubicBezTo>
                  <a:cubicBezTo>
                    <a:pt x="4650699" y="5821362"/>
                    <a:pt x="4919737" y="5620421"/>
                    <a:pt x="5218129" y="5391271"/>
                  </a:cubicBezTo>
                  <a:cubicBezTo>
                    <a:pt x="5288107" y="5337558"/>
                    <a:pt x="5357824" y="5284617"/>
                    <a:pt x="5425313" y="5233481"/>
                  </a:cubicBezTo>
                  <a:cubicBezTo>
                    <a:pt x="5739037" y="4995556"/>
                    <a:pt x="6037512" y="4769168"/>
                    <a:pt x="6254366" y="4534301"/>
                  </a:cubicBezTo>
                  <a:lnTo>
                    <a:pt x="6321679" y="4456641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Content Placeholder 4" descr="A diagram of a value stream map&#10;&#10;Description automatically generated">
            <a:extLst>
              <a:ext uri="{FF2B5EF4-FFF2-40B4-BE49-F238E27FC236}">
                <a16:creationId xmlns:a16="http://schemas.microsoft.com/office/drawing/2014/main" id="{FCC0949C-F66D-552C-4EB0-8BD90AE607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7858" y="1683657"/>
            <a:ext cx="6322417" cy="4615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780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1E020063-2385-44AC-BD67-258E1F0B9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E014A0B-5338-4077-AFE9-A90D04D44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D18530-83AF-C55C-7F9E-D77D54724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691" y="-49982"/>
            <a:ext cx="9829800" cy="1325880"/>
          </a:xfrm>
        </p:spPr>
        <p:txBody>
          <a:bodyPr anchor="b">
            <a:normAutofit/>
          </a:bodyPr>
          <a:lstStyle/>
          <a:p>
            <a:pPr algn="ctr"/>
            <a:r>
              <a:rPr lang="en-US" sz="3600" b="1" dirty="0">
                <a:solidFill>
                  <a:schemeClr val="tx2"/>
                </a:solidFill>
              </a:rPr>
              <a:t>Example of Value Stream  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8127680-150F-4A90-9950-F66392578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1"/>
            <a:ext cx="3362070" cy="2522849"/>
            <a:chOff x="-305" y="-1"/>
            <a:chExt cx="3832880" cy="2876136"/>
          </a:xfrm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5088F97A-8362-4967-B664-D748B846EC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30F9DEDE-4318-412A-81C5-C8C90F689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09E97DE9-7844-4707-8928-1CD88ADB72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EC58954E-44A5-4A0D-97A9-8A2BB43D68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466920E5-8640-4C24-A775-864763709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10185732" y="4852038"/>
            <a:ext cx="2151670" cy="1860256"/>
            <a:chOff x="-305" y="-4155"/>
            <a:chExt cx="2514948" cy="2174333"/>
          </a:xfrm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2CBA3142-5A82-43CE-87A2-EB14B17A51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AEF5A1C7-9938-4A33-A5A4-2B05353B3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262A936D-E9F6-4A68-82C2-1D1CC7772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C68A9229-BBBE-4934-9700-BA72A1BB03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Content Placeholder 4" descr="A diagram of a process&#10;&#10;Description automatically generated">
            <a:extLst>
              <a:ext uri="{FF2B5EF4-FFF2-40B4-BE49-F238E27FC236}">
                <a16:creationId xmlns:a16="http://schemas.microsoft.com/office/drawing/2014/main" id="{C94A9BC4-90E8-143E-93E1-8DD04A7C67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722" y="2131792"/>
            <a:ext cx="8100083" cy="2997030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CF4DCAA-81CA-6B68-10BA-A0F47F1871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70" y="1891280"/>
            <a:ext cx="3795462" cy="4351338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Article Written by </a:t>
            </a:r>
            <a:r>
              <a:rPr lang="en-US" dirty="0" err="1">
                <a:solidFill>
                  <a:schemeClr val="tx2"/>
                </a:solidFill>
              </a:rPr>
              <a:t>Satyan</a:t>
            </a:r>
            <a:r>
              <a:rPr lang="en-US" dirty="0">
                <a:solidFill>
                  <a:schemeClr val="tx2"/>
                </a:solidFill>
              </a:rPr>
              <a:t> Prakash</a:t>
            </a:r>
          </a:p>
          <a:p>
            <a:r>
              <a:rPr lang="en-US" dirty="0">
                <a:solidFill>
                  <a:schemeClr val="tx2"/>
                </a:solidFill>
              </a:rPr>
              <a:t>Visual explains how Development Value Streams and Operational Value Streams correlate</a:t>
            </a:r>
          </a:p>
        </p:txBody>
      </p:sp>
    </p:spTree>
    <p:extLst>
      <p:ext uri="{BB962C8B-B14F-4D97-AF65-F5344CB8AC3E}">
        <p14:creationId xmlns:p14="http://schemas.microsoft.com/office/powerpoint/2010/main" val="2914577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053CBF-3932-45FF-8285-EE5146085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E751C04-BEA6-446B-A678-9C74819EBD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8167"/>
            <a:ext cx="4834070" cy="2488150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625A013-D9BE-43C4-AF21-6F2B003EF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7875715-EC2E-457F-851D-F6C817685F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7E41CC6-0C83-40EE-80BB-79394D9E9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0603498-5DFE-4D26-BFB5-C9269C9BD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D5AABBC-51FD-042E-83E3-5B58937A7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9577" y="151278"/>
            <a:ext cx="8452539" cy="1837349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What is Lead Time versus Processing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11197-8153-0090-F92A-D9E648CA39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750" y="1897855"/>
            <a:ext cx="4454836" cy="2430864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tx2"/>
                </a:solidFill>
              </a:rPr>
              <a:t>Lead Time</a:t>
            </a:r>
          </a:p>
          <a:p>
            <a:pPr lvl="1"/>
            <a:r>
              <a:rPr lang="en-US" sz="1600" dirty="0">
                <a:solidFill>
                  <a:schemeClr val="tx2"/>
                </a:solidFill>
              </a:rPr>
              <a:t>Lead time is one of the times measuring performance in value streams</a:t>
            </a:r>
          </a:p>
          <a:p>
            <a:pPr lvl="1"/>
            <a:r>
              <a:rPr lang="en-US" sz="1600" dirty="0">
                <a:solidFill>
                  <a:schemeClr val="tx2"/>
                </a:solidFill>
              </a:rPr>
              <a:t>Starts when request is made and then ends when it is finished</a:t>
            </a:r>
          </a:p>
          <a:p>
            <a:pPr lvl="1"/>
            <a:r>
              <a:rPr lang="en-US" sz="1600" dirty="0">
                <a:solidFill>
                  <a:schemeClr val="tx2"/>
                </a:solidFill>
              </a:rPr>
              <a:t>The time the customer experiences</a:t>
            </a:r>
          </a:p>
          <a:p>
            <a:pPr lvl="1"/>
            <a:r>
              <a:rPr lang="en-US" sz="1600" dirty="0">
                <a:solidFill>
                  <a:schemeClr val="tx2"/>
                </a:solidFill>
              </a:rPr>
              <a:t>More of focus when looking at improvement</a:t>
            </a:r>
          </a:p>
          <a:p>
            <a:pPr lvl="1"/>
            <a:endParaRPr lang="en-US" sz="1600" dirty="0">
              <a:solidFill>
                <a:schemeClr val="tx2"/>
              </a:solidFill>
            </a:endParaRPr>
          </a:p>
          <a:p>
            <a:pPr lvl="1"/>
            <a:endParaRPr lang="en-US" sz="1600" dirty="0">
              <a:solidFill>
                <a:schemeClr val="tx2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63ACBA3-DEFD-4C6D-BBA0-64468FA99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2F7819D-2B89-4D80-A1C3-8B318116BA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7065990-2350-41B3-858B-20EF8744F2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8DA7EC7-CAA0-4665-AA29-BFBA806EC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1132A14-489F-4CED-B626-2A1711C987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2DE7CDD-74E7-F967-6008-B808BFDF054A}"/>
              </a:ext>
            </a:extLst>
          </p:cNvPr>
          <p:cNvSpPr txBox="1">
            <a:spLocks/>
          </p:cNvSpPr>
          <p:nvPr/>
        </p:nvSpPr>
        <p:spPr>
          <a:xfrm>
            <a:off x="6516278" y="1838818"/>
            <a:ext cx="4454836" cy="243086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tx2"/>
                </a:solidFill>
              </a:rPr>
              <a:t>Processing Time</a:t>
            </a:r>
          </a:p>
          <a:p>
            <a:pPr lvl="1"/>
            <a:r>
              <a:rPr lang="en-US" sz="1600" dirty="0">
                <a:solidFill>
                  <a:schemeClr val="tx2"/>
                </a:solidFill>
              </a:rPr>
              <a:t>AKA touch time or task time</a:t>
            </a:r>
          </a:p>
          <a:p>
            <a:pPr lvl="1"/>
            <a:r>
              <a:rPr lang="en-US" sz="1600" dirty="0">
                <a:solidFill>
                  <a:schemeClr val="tx2"/>
                </a:solidFill>
              </a:rPr>
              <a:t>Clock begins when the task is actively being worked on</a:t>
            </a:r>
          </a:p>
          <a:p>
            <a:pPr lvl="1"/>
            <a:r>
              <a:rPr lang="en-US" sz="1600" dirty="0">
                <a:solidFill>
                  <a:schemeClr val="tx2"/>
                </a:solidFill>
              </a:rPr>
              <a:t>Part of Lead time</a:t>
            </a:r>
          </a:p>
          <a:p>
            <a:pPr lvl="1"/>
            <a:r>
              <a:rPr lang="en-US" sz="1600" dirty="0">
                <a:solidFill>
                  <a:schemeClr val="tx2"/>
                </a:solidFill>
              </a:rPr>
              <a:t>Work started to Work completed</a:t>
            </a:r>
          </a:p>
          <a:p>
            <a:pPr lvl="1"/>
            <a:endParaRPr lang="en-US" sz="1600" dirty="0">
              <a:solidFill>
                <a:schemeClr val="tx2"/>
              </a:solidFill>
            </a:endParaRPr>
          </a:p>
          <a:p>
            <a:pPr lvl="1"/>
            <a:endParaRPr lang="en-US" sz="1600" dirty="0">
              <a:solidFill>
                <a:schemeClr val="tx2"/>
              </a:solidFill>
            </a:endParaRPr>
          </a:p>
          <a:p>
            <a:pPr lvl="1"/>
            <a:endParaRPr lang="en-US" sz="1600" dirty="0">
              <a:solidFill>
                <a:schemeClr val="tx2"/>
              </a:solidFill>
            </a:endParaRPr>
          </a:p>
        </p:txBody>
      </p:sp>
      <p:pic>
        <p:nvPicPr>
          <p:cNvPr id="11" name="Picture 10" descr="A diagram of a process&#10;&#10;Description automatically generated">
            <a:extLst>
              <a:ext uri="{FF2B5EF4-FFF2-40B4-BE49-F238E27FC236}">
                <a16:creationId xmlns:a16="http://schemas.microsoft.com/office/drawing/2014/main" id="{8DF66149-3099-B9F2-E26C-46885A8A49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8964" y="4049953"/>
            <a:ext cx="4834071" cy="2377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101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2F3856E9-4239-4EE7-A372-FDCF4882FD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CC9CDCF-90F8-42B0-BD0A-794C526880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30095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C07D05FE-3FB8-4314-A050-9AB40814D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05" y="-11219"/>
            <a:ext cx="5646974" cy="6483075"/>
            <a:chOff x="-19221" y="0"/>
            <a:chExt cx="5646974" cy="6483075"/>
          </a:xfrm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BDDC6C42-DDD5-4105-85F2-9C052563A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16610"/>
              <a:ext cx="5535001" cy="6250127"/>
            </a:xfrm>
            <a:custGeom>
              <a:avLst/>
              <a:gdLst>
                <a:gd name="connsiteX0" fmla="*/ 2510242 w 5535001"/>
                <a:gd name="connsiteY0" fmla="*/ 174 h 6250127"/>
                <a:gd name="connsiteX1" fmla="*/ 2550551 w 5535001"/>
                <a:gd name="connsiteY1" fmla="*/ 510 h 6250127"/>
                <a:gd name="connsiteX2" fmla="*/ 2629490 w 5535001"/>
                <a:gd name="connsiteY2" fmla="*/ 3757 h 6250127"/>
                <a:gd name="connsiteX3" fmla="*/ 2708317 w 5535001"/>
                <a:gd name="connsiteY3" fmla="*/ 7229 h 6250127"/>
                <a:gd name="connsiteX4" fmla="*/ 2787256 w 5535001"/>
                <a:gd name="connsiteY4" fmla="*/ 14619 h 6250127"/>
                <a:gd name="connsiteX5" fmla="*/ 3408467 w 5535001"/>
                <a:gd name="connsiteY5" fmla="*/ 145064 h 6250127"/>
                <a:gd name="connsiteX6" fmla="*/ 3557723 w 5535001"/>
                <a:gd name="connsiteY6" fmla="*/ 199593 h 6250127"/>
                <a:gd name="connsiteX7" fmla="*/ 3594337 w 5535001"/>
                <a:gd name="connsiteY7" fmla="*/ 214597 h 6250127"/>
                <a:gd name="connsiteX8" fmla="*/ 3630616 w 5535001"/>
                <a:gd name="connsiteY8" fmla="*/ 230385 h 6250127"/>
                <a:gd name="connsiteX9" fmla="*/ 3703172 w 5535001"/>
                <a:gd name="connsiteY9" fmla="*/ 262073 h 6250127"/>
                <a:gd name="connsiteX10" fmla="*/ 3739003 w 5535001"/>
                <a:gd name="connsiteY10" fmla="*/ 278756 h 6250127"/>
                <a:gd name="connsiteX11" fmla="*/ 3756806 w 5535001"/>
                <a:gd name="connsiteY11" fmla="*/ 287266 h 6250127"/>
                <a:gd name="connsiteX12" fmla="*/ 3773714 w 5535001"/>
                <a:gd name="connsiteY12" fmla="*/ 297567 h 6250127"/>
                <a:gd name="connsiteX13" fmla="*/ 3840784 w 5535001"/>
                <a:gd name="connsiteY13" fmla="*/ 339332 h 6250127"/>
                <a:gd name="connsiteX14" fmla="*/ 3873927 w 5535001"/>
                <a:gd name="connsiteY14" fmla="*/ 360495 h 6250127"/>
                <a:gd name="connsiteX15" fmla="*/ 3906062 w 5535001"/>
                <a:gd name="connsiteY15" fmla="*/ 383001 h 6250127"/>
                <a:gd name="connsiteX16" fmla="*/ 3969662 w 5535001"/>
                <a:gd name="connsiteY16" fmla="*/ 428572 h 6250127"/>
                <a:gd name="connsiteX17" fmla="*/ 4423029 w 5535001"/>
                <a:gd name="connsiteY17" fmla="*/ 837600 h 6250127"/>
                <a:gd name="connsiteX18" fmla="*/ 4474647 w 5535001"/>
                <a:gd name="connsiteY18" fmla="*/ 891569 h 6250127"/>
                <a:gd name="connsiteX19" fmla="*/ 4524250 w 5535001"/>
                <a:gd name="connsiteY19" fmla="*/ 946883 h 6250127"/>
                <a:gd name="connsiteX20" fmla="*/ 4573965 w 5535001"/>
                <a:gd name="connsiteY20" fmla="*/ 1001748 h 6250127"/>
                <a:gd name="connsiteX21" fmla="*/ 4622224 w 5535001"/>
                <a:gd name="connsiteY21" fmla="*/ 1057509 h 6250127"/>
                <a:gd name="connsiteX22" fmla="*/ 4717510 w 5535001"/>
                <a:gd name="connsiteY22" fmla="*/ 1169143 h 6250127"/>
                <a:gd name="connsiteX23" fmla="*/ 4764986 w 5535001"/>
                <a:gd name="connsiteY23" fmla="*/ 1224681 h 6250127"/>
                <a:gd name="connsiteX24" fmla="*/ 4813021 w 5535001"/>
                <a:gd name="connsiteY24" fmla="*/ 1279994 h 6250127"/>
                <a:gd name="connsiteX25" fmla="*/ 5001915 w 5535001"/>
                <a:gd name="connsiteY25" fmla="*/ 1506846 h 6250127"/>
                <a:gd name="connsiteX26" fmla="*/ 5170542 w 5535001"/>
                <a:gd name="connsiteY26" fmla="*/ 1751165 h 6250127"/>
                <a:gd name="connsiteX27" fmla="*/ 5428969 w 5535001"/>
                <a:gd name="connsiteY27" fmla="*/ 2293660 h 6250127"/>
                <a:gd name="connsiteX28" fmla="*/ 5534893 w 5535001"/>
                <a:gd name="connsiteY28" fmla="*/ 2899307 h 6250127"/>
                <a:gd name="connsiteX29" fmla="*/ 5508804 w 5535001"/>
                <a:gd name="connsiteY29" fmla="*/ 3211144 h 6250127"/>
                <a:gd name="connsiteX30" fmla="*/ 5426282 w 5535001"/>
                <a:gd name="connsiteY30" fmla="*/ 3513352 h 6250127"/>
                <a:gd name="connsiteX31" fmla="*/ 5248250 w 5535001"/>
                <a:gd name="connsiteY31" fmla="*/ 4030542 h 6250127"/>
                <a:gd name="connsiteX32" fmla="*/ 5208612 w 5535001"/>
                <a:gd name="connsiteY32" fmla="*/ 4161771 h 6250127"/>
                <a:gd name="connsiteX33" fmla="*/ 5170318 w 5535001"/>
                <a:gd name="connsiteY33" fmla="*/ 4294680 h 6250127"/>
                <a:gd name="connsiteX34" fmla="*/ 5132248 w 5535001"/>
                <a:gd name="connsiteY34" fmla="*/ 4430164 h 6250127"/>
                <a:gd name="connsiteX35" fmla="*/ 5112765 w 5535001"/>
                <a:gd name="connsiteY35" fmla="*/ 4498914 h 6250127"/>
                <a:gd name="connsiteX36" fmla="*/ 5091715 w 5535001"/>
                <a:gd name="connsiteY36" fmla="*/ 4569119 h 6250127"/>
                <a:gd name="connsiteX37" fmla="*/ 5068985 w 5535001"/>
                <a:gd name="connsiteY37" fmla="*/ 4640220 h 6250127"/>
                <a:gd name="connsiteX38" fmla="*/ 5043904 w 5535001"/>
                <a:gd name="connsiteY38" fmla="*/ 4712105 h 6250127"/>
                <a:gd name="connsiteX39" fmla="*/ 5015799 w 5535001"/>
                <a:gd name="connsiteY39" fmla="*/ 4784438 h 6250127"/>
                <a:gd name="connsiteX40" fmla="*/ 4982880 w 5535001"/>
                <a:gd name="connsiteY40" fmla="*/ 4856435 h 6250127"/>
                <a:gd name="connsiteX41" fmla="*/ 4817276 w 5535001"/>
                <a:gd name="connsiteY41" fmla="*/ 5125275 h 6250127"/>
                <a:gd name="connsiteX42" fmla="*/ 4618753 w 5535001"/>
                <a:gd name="connsiteY42" fmla="*/ 5355374 h 6250127"/>
                <a:gd name="connsiteX43" fmla="*/ 4566575 w 5535001"/>
                <a:gd name="connsiteY43" fmla="*/ 5408560 h 6250127"/>
                <a:gd name="connsiteX44" fmla="*/ 4513837 w 5535001"/>
                <a:gd name="connsiteY44" fmla="*/ 5461186 h 6250127"/>
                <a:gd name="connsiteX45" fmla="*/ 4459531 w 5535001"/>
                <a:gd name="connsiteY45" fmla="*/ 5512580 h 6250127"/>
                <a:gd name="connsiteX46" fmla="*/ 4404554 w 5535001"/>
                <a:gd name="connsiteY46" fmla="*/ 5563526 h 6250127"/>
                <a:gd name="connsiteX47" fmla="*/ 4348009 w 5535001"/>
                <a:gd name="connsiteY47" fmla="*/ 5613017 h 6250127"/>
                <a:gd name="connsiteX48" fmla="*/ 4290568 w 5535001"/>
                <a:gd name="connsiteY48" fmla="*/ 5661948 h 6250127"/>
                <a:gd name="connsiteX49" fmla="*/ 4276124 w 5535001"/>
                <a:gd name="connsiteY49" fmla="*/ 5674153 h 6250127"/>
                <a:gd name="connsiteX50" fmla="*/ 4261120 w 5535001"/>
                <a:gd name="connsiteY50" fmla="*/ 5685798 h 6250127"/>
                <a:gd name="connsiteX51" fmla="*/ 4231112 w 5535001"/>
                <a:gd name="connsiteY51" fmla="*/ 5708976 h 6250127"/>
                <a:gd name="connsiteX52" fmla="*/ 4170984 w 5535001"/>
                <a:gd name="connsiteY52" fmla="*/ 5755443 h 6250127"/>
                <a:gd name="connsiteX53" fmla="*/ 4046025 w 5535001"/>
                <a:gd name="connsiteY53" fmla="*/ 5843228 h 6250127"/>
                <a:gd name="connsiteX54" fmla="*/ 3915356 w 5535001"/>
                <a:gd name="connsiteY54" fmla="*/ 5923735 h 6250127"/>
                <a:gd name="connsiteX55" fmla="*/ 3346323 w 5535001"/>
                <a:gd name="connsiteY55" fmla="*/ 6158872 h 6250127"/>
                <a:gd name="connsiteX56" fmla="*/ 2743476 w 5535001"/>
                <a:gd name="connsiteY56" fmla="*/ 6247328 h 6250127"/>
                <a:gd name="connsiteX57" fmla="*/ 2668120 w 5535001"/>
                <a:gd name="connsiteY57" fmla="*/ 6249344 h 6250127"/>
                <a:gd name="connsiteX58" fmla="*/ 2630498 w 5535001"/>
                <a:gd name="connsiteY58" fmla="*/ 6250127 h 6250127"/>
                <a:gd name="connsiteX59" fmla="*/ 2592988 w 5535001"/>
                <a:gd name="connsiteY59" fmla="*/ 6249568 h 6250127"/>
                <a:gd name="connsiteX60" fmla="*/ 2518080 w 5535001"/>
                <a:gd name="connsiteY60" fmla="*/ 6247777 h 6250127"/>
                <a:gd name="connsiteX61" fmla="*/ 2442948 w 5535001"/>
                <a:gd name="connsiteY61" fmla="*/ 6244529 h 6250127"/>
                <a:gd name="connsiteX62" fmla="*/ 2291676 w 5535001"/>
                <a:gd name="connsiteY62" fmla="*/ 6232213 h 6250127"/>
                <a:gd name="connsiteX63" fmla="*/ 2141412 w 5535001"/>
                <a:gd name="connsiteY63" fmla="*/ 6212394 h 6250127"/>
                <a:gd name="connsiteX64" fmla="*/ 1992715 w 5535001"/>
                <a:gd name="connsiteY64" fmla="*/ 6184961 h 6250127"/>
                <a:gd name="connsiteX65" fmla="*/ 1845811 w 5535001"/>
                <a:gd name="connsiteY65" fmla="*/ 6151034 h 6250127"/>
                <a:gd name="connsiteX66" fmla="*/ 1701033 w 5535001"/>
                <a:gd name="connsiteY66" fmla="*/ 6110724 h 6250127"/>
                <a:gd name="connsiteX67" fmla="*/ 1629484 w 5535001"/>
                <a:gd name="connsiteY67" fmla="*/ 6088219 h 6250127"/>
                <a:gd name="connsiteX68" fmla="*/ 1558383 w 5535001"/>
                <a:gd name="connsiteY68" fmla="*/ 6064929 h 6250127"/>
                <a:gd name="connsiteX69" fmla="*/ 1011968 w 5535001"/>
                <a:gd name="connsiteY69" fmla="*/ 5828896 h 6250127"/>
                <a:gd name="connsiteX70" fmla="*/ 511237 w 5535001"/>
                <a:gd name="connsiteY70" fmla="*/ 5512356 h 6250127"/>
                <a:gd name="connsiteX71" fmla="*/ 395572 w 5535001"/>
                <a:gd name="connsiteY71" fmla="*/ 5419757 h 6250127"/>
                <a:gd name="connsiteX72" fmla="*/ 284722 w 5535001"/>
                <a:gd name="connsiteY72" fmla="*/ 5321559 h 6250127"/>
                <a:gd name="connsiteX73" fmla="*/ 257513 w 5535001"/>
                <a:gd name="connsiteY73" fmla="*/ 5296477 h 6250127"/>
                <a:gd name="connsiteX74" fmla="*/ 243853 w 5535001"/>
                <a:gd name="connsiteY74" fmla="*/ 5283937 h 6250127"/>
                <a:gd name="connsiteX75" fmla="*/ 230752 w 5535001"/>
                <a:gd name="connsiteY75" fmla="*/ 5270836 h 6250127"/>
                <a:gd name="connsiteX76" fmla="*/ 178574 w 5535001"/>
                <a:gd name="connsiteY76" fmla="*/ 5218322 h 6250127"/>
                <a:gd name="connsiteX77" fmla="*/ 126508 w 5535001"/>
                <a:gd name="connsiteY77" fmla="*/ 5165584 h 6250127"/>
                <a:gd name="connsiteX78" fmla="*/ 76345 w 5535001"/>
                <a:gd name="connsiteY78" fmla="*/ 5111167 h 6250127"/>
                <a:gd name="connsiteX79" fmla="*/ 26407 w 5535001"/>
                <a:gd name="connsiteY79" fmla="*/ 5056413 h 6250127"/>
                <a:gd name="connsiteX80" fmla="*/ 0 w 5535001"/>
                <a:gd name="connsiteY80" fmla="*/ 5024776 h 6250127"/>
                <a:gd name="connsiteX81" fmla="*/ 0 w 5535001"/>
                <a:gd name="connsiteY81" fmla="*/ 4492798 h 6250127"/>
                <a:gd name="connsiteX82" fmla="*/ 28534 w 5535001"/>
                <a:gd name="connsiteY82" fmla="*/ 4537879 h 6250127"/>
                <a:gd name="connsiteX83" fmla="*/ 66604 w 5535001"/>
                <a:gd name="connsiteY83" fmla="*/ 4592745 h 6250127"/>
                <a:gd name="connsiteX84" fmla="*/ 104114 w 5535001"/>
                <a:gd name="connsiteY84" fmla="*/ 4647834 h 6250127"/>
                <a:gd name="connsiteX85" fmla="*/ 143751 w 5535001"/>
                <a:gd name="connsiteY85" fmla="*/ 4701580 h 6250127"/>
                <a:gd name="connsiteX86" fmla="*/ 182717 w 5535001"/>
                <a:gd name="connsiteY86" fmla="*/ 4755773 h 6250127"/>
                <a:gd name="connsiteX87" fmla="*/ 223810 w 5535001"/>
                <a:gd name="connsiteY87" fmla="*/ 4808399 h 6250127"/>
                <a:gd name="connsiteX88" fmla="*/ 264679 w 5535001"/>
                <a:gd name="connsiteY88" fmla="*/ 4861249 h 6250127"/>
                <a:gd name="connsiteX89" fmla="*/ 307788 w 5535001"/>
                <a:gd name="connsiteY89" fmla="*/ 4912420 h 6250127"/>
                <a:gd name="connsiteX90" fmla="*/ 351232 w 5535001"/>
                <a:gd name="connsiteY90" fmla="*/ 4963254 h 6250127"/>
                <a:gd name="connsiteX91" fmla="*/ 397028 w 5535001"/>
                <a:gd name="connsiteY91" fmla="*/ 5012185 h 6250127"/>
                <a:gd name="connsiteX92" fmla="*/ 443496 w 5535001"/>
                <a:gd name="connsiteY92" fmla="*/ 5060444 h 6250127"/>
                <a:gd name="connsiteX93" fmla="*/ 455140 w 5535001"/>
                <a:gd name="connsiteY93" fmla="*/ 5072537 h 6250127"/>
                <a:gd name="connsiteX94" fmla="*/ 467345 w 5535001"/>
                <a:gd name="connsiteY94" fmla="*/ 5083958 h 6250127"/>
                <a:gd name="connsiteX95" fmla="*/ 491755 w 5535001"/>
                <a:gd name="connsiteY95" fmla="*/ 5106912 h 6250127"/>
                <a:gd name="connsiteX96" fmla="*/ 540686 w 5535001"/>
                <a:gd name="connsiteY96" fmla="*/ 5152819 h 6250127"/>
                <a:gd name="connsiteX97" fmla="*/ 552890 w 5535001"/>
                <a:gd name="connsiteY97" fmla="*/ 5164353 h 6250127"/>
                <a:gd name="connsiteX98" fmla="*/ 565655 w 5535001"/>
                <a:gd name="connsiteY98" fmla="*/ 5175214 h 6250127"/>
                <a:gd name="connsiteX99" fmla="*/ 591072 w 5535001"/>
                <a:gd name="connsiteY99" fmla="*/ 5197048 h 6250127"/>
                <a:gd name="connsiteX100" fmla="*/ 694197 w 5535001"/>
                <a:gd name="connsiteY100" fmla="*/ 5283041 h 6250127"/>
                <a:gd name="connsiteX101" fmla="*/ 1146221 w 5535001"/>
                <a:gd name="connsiteY101" fmla="*/ 5573716 h 6250127"/>
                <a:gd name="connsiteX102" fmla="*/ 1650982 w 5535001"/>
                <a:gd name="connsiteY102" fmla="*/ 5758130 h 6250127"/>
                <a:gd name="connsiteX103" fmla="*/ 1716485 w 5535001"/>
                <a:gd name="connsiteY103" fmla="*/ 5772798 h 6250127"/>
                <a:gd name="connsiteX104" fmla="*/ 1782211 w 5535001"/>
                <a:gd name="connsiteY104" fmla="*/ 5786235 h 6250127"/>
                <a:gd name="connsiteX105" fmla="*/ 1848386 w 5535001"/>
                <a:gd name="connsiteY105" fmla="*/ 5796984 h 6250127"/>
                <a:gd name="connsiteX106" fmla="*/ 1881417 w 5535001"/>
                <a:gd name="connsiteY106" fmla="*/ 5802359 h 6250127"/>
                <a:gd name="connsiteX107" fmla="*/ 1914560 w 5535001"/>
                <a:gd name="connsiteY107" fmla="*/ 5807061 h 6250127"/>
                <a:gd name="connsiteX108" fmla="*/ 2047469 w 5535001"/>
                <a:gd name="connsiteY108" fmla="*/ 5821282 h 6250127"/>
                <a:gd name="connsiteX109" fmla="*/ 2180601 w 5535001"/>
                <a:gd name="connsiteY109" fmla="*/ 5828896 h 6250127"/>
                <a:gd name="connsiteX110" fmla="*/ 2313622 w 5535001"/>
                <a:gd name="connsiteY110" fmla="*/ 5830463 h 6250127"/>
                <a:gd name="connsiteX111" fmla="*/ 2380021 w 5535001"/>
                <a:gd name="connsiteY111" fmla="*/ 5828448 h 6250127"/>
                <a:gd name="connsiteX112" fmla="*/ 2446195 w 5535001"/>
                <a:gd name="connsiteY112" fmla="*/ 5826433 h 6250127"/>
                <a:gd name="connsiteX113" fmla="*/ 2513041 w 5535001"/>
                <a:gd name="connsiteY113" fmla="*/ 5822737 h 6250127"/>
                <a:gd name="connsiteX114" fmla="*/ 2580111 w 5535001"/>
                <a:gd name="connsiteY114" fmla="*/ 5818258 h 6250127"/>
                <a:gd name="connsiteX115" fmla="*/ 2613590 w 5535001"/>
                <a:gd name="connsiteY115" fmla="*/ 5816355 h 6250127"/>
                <a:gd name="connsiteX116" fmla="*/ 2646845 w 5535001"/>
                <a:gd name="connsiteY116" fmla="*/ 5813108 h 6250127"/>
                <a:gd name="connsiteX117" fmla="*/ 2713244 w 5535001"/>
                <a:gd name="connsiteY117" fmla="*/ 5806838 h 6250127"/>
                <a:gd name="connsiteX118" fmla="*/ 3230882 w 5535001"/>
                <a:gd name="connsiteY118" fmla="*/ 5721292 h 6250127"/>
                <a:gd name="connsiteX119" fmla="*/ 3720416 w 5535001"/>
                <a:gd name="connsiteY119" fmla="*/ 5556472 h 6250127"/>
                <a:gd name="connsiteX120" fmla="*/ 3837425 w 5535001"/>
                <a:gd name="connsiteY120" fmla="*/ 5499927 h 6250127"/>
                <a:gd name="connsiteX121" fmla="*/ 3951634 w 5535001"/>
                <a:gd name="connsiteY121" fmla="*/ 5436552 h 6250127"/>
                <a:gd name="connsiteX122" fmla="*/ 4007284 w 5535001"/>
                <a:gd name="connsiteY122" fmla="*/ 5401841 h 6250127"/>
                <a:gd name="connsiteX123" fmla="*/ 4035164 w 5535001"/>
                <a:gd name="connsiteY123" fmla="*/ 5384374 h 6250127"/>
                <a:gd name="connsiteX124" fmla="*/ 4049049 w 5535001"/>
                <a:gd name="connsiteY124" fmla="*/ 5375640 h 6250127"/>
                <a:gd name="connsiteX125" fmla="*/ 4062485 w 5535001"/>
                <a:gd name="connsiteY125" fmla="*/ 5366123 h 6250127"/>
                <a:gd name="connsiteX126" fmla="*/ 4116567 w 5535001"/>
                <a:gd name="connsiteY126" fmla="*/ 5328277 h 6250127"/>
                <a:gd name="connsiteX127" fmla="*/ 4169976 w 5535001"/>
                <a:gd name="connsiteY127" fmla="*/ 5289199 h 6250127"/>
                <a:gd name="connsiteX128" fmla="*/ 4222042 w 5535001"/>
                <a:gd name="connsiteY128" fmla="*/ 5247994 h 6250127"/>
                <a:gd name="connsiteX129" fmla="*/ 4273213 w 5535001"/>
                <a:gd name="connsiteY129" fmla="*/ 5205558 h 6250127"/>
                <a:gd name="connsiteX130" fmla="*/ 4323151 w 5535001"/>
                <a:gd name="connsiteY130" fmla="*/ 5161329 h 6250127"/>
                <a:gd name="connsiteX131" fmla="*/ 4371971 w 5535001"/>
                <a:gd name="connsiteY131" fmla="*/ 5116093 h 6250127"/>
                <a:gd name="connsiteX132" fmla="*/ 4546868 w 5535001"/>
                <a:gd name="connsiteY132" fmla="*/ 4924400 h 6250127"/>
                <a:gd name="connsiteX133" fmla="*/ 4675634 w 5535001"/>
                <a:gd name="connsiteY133" fmla="*/ 4715352 h 6250127"/>
                <a:gd name="connsiteX134" fmla="*/ 4700155 w 5535001"/>
                <a:gd name="connsiteY134" fmla="*/ 4659255 h 6250127"/>
                <a:gd name="connsiteX135" fmla="*/ 4721206 w 5535001"/>
                <a:gd name="connsiteY135" fmla="*/ 4600135 h 6250127"/>
                <a:gd name="connsiteX136" fmla="*/ 4740465 w 5535001"/>
                <a:gd name="connsiteY136" fmla="*/ 4538887 h 6250127"/>
                <a:gd name="connsiteX137" fmla="*/ 4758492 w 5535001"/>
                <a:gd name="connsiteY137" fmla="*/ 4475848 h 6250127"/>
                <a:gd name="connsiteX138" fmla="*/ 4891288 w 5535001"/>
                <a:gd name="connsiteY138" fmla="*/ 3930329 h 6250127"/>
                <a:gd name="connsiteX139" fmla="*/ 5066298 w 5535001"/>
                <a:gd name="connsiteY139" fmla="*/ 3382235 h 6250127"/>
                <a:gd name="connsiteX140" fmla="*/ 5156994 w 5535001"/>
                <a:gd name="connsiteY140" fmla="*/ 2898635 h 6250127"/>
                <a:gd name="connsiteX141" fmla="*/ 5083317 w 5535001"/>
                <a:gd name="connsiteY141" fmla="*/ 2402047 h 6250127"/>
                <a:gd name="connsiteX142" fmla="*/ 4871022 w 5535001"/>
                <a:gd name="connsiteY142" fmla="*/ 1926958 h 6250127"/>
                <a:gd name="connsiteX143" fmla="*/ 4727028 w 5535001"/>
                <a:gd name="connsiteY143" fmla="*/ 1703577 h 6250127"/>
                <a:gd name="connsiteX144" fmla="*/ 4563776 w 5535001"/>
                <a:gd name="connsiteY144" fmla="*/ 1490834 h 6250127"/>
                <a:gd name="connsiteX145" fmla="*/ 4370291 w 5535001"/>
                <a:gd name="connsiteY145" fmla="*/ 1300596 h 6250127"/>
                <a:gd name="connsiteX146" fmla="*/ 4266046 w 5535001"/>
                <a:gd name="connsiteY146" fmla="*/ 1214491 h 6250127"/>
                <a:gd name="connsiteX147" fmla="*/ 4212973 w 5535001"/>
                <a:gd name="connsiteY147" fmla="*/ 1173062 h 6250127"/>
                <a:gd name="connsiteX148" fmla="*/ 4157995 w 5535001"/>
                <a:gd name="connsiteY148" fmla="*/ 1134545 h 6250127"/>
                <a:gd name="connsiteX149" fmla="*/ 3697126 w 5535001"/>
                <a:gd name="connsiteY149" fmla="*/ 881044 h 6250127"/>
                <a:gd name="connsiteX150" fmla="*/ 3637670 w 5535001"/>
                <a:gd name="connsiteY150" fmla="*/ 856747 h 6250127"/>
                <a:gd name="connsiteX151" fmla="*/ 3608222 w 5535001"/>
                <a:gd name="connsiteY151" fmla="*/ 844318 h 6250127"/>
                <a:gd name="connsiteX152" fmla="*/ 3578214 w 5535001"/>
                <a:gd name="connsiteY152" fmla="*/ 833457 h 6250127"/>
                <a:gd name="connsiteX153" fmla="*/ 3518309 w 5535001"/>
                <a:gd name="connsiteY153" fmla="*/ 812294 h 6250127"/>
                <a:gd name="connsiteX154" fmla="*/ 3503417 w 5535001"/>
                <a:gd name="connsiteY154" fmla="*/ 806920 h 6250127"/>
                <a:gd name="connsiteX155" fmla="*/ 3489533 w 5535001"/>
                <a:gd name="connsiteY155" fmla="*/ 799642 h 6250127"/>
                <a:gd name="connsiteX156" fmla="*/ 3460869 w 5535001"/>
                <a:gd name="connsiteY156" fmla="*/ 787101 h 6250127"/>
                <a:gd name="connsiteX157" fmla="*/ 3402980 w 5535001"/>
                <a:gd name="connsiteY157" fmla="*/ 763475 h 6250127"/>
                <a:gd name="connsiteX158" fmla="*/ 3374092 w 5535001"/>
                <a:gd name="connsiteY158" fmla="*/ 751606 h 6250127"/>
                <a:gd name="connsiteX159" fmla="*/ 3344980 w 5535001"/>
                <a:gd name="connsiteY159" fmla="*/ 740409 h 6250127"/>
                <a:gd name="connsiteX160" fmla="*/ 3226627 w 5535001"/>
                <a:gd name="connsiteY160" fmla="*/ 700772 h 6250127"/>
                <a:gd name="connsiteX161" fmla="*/ 2735750 w 5535001"/>
                <a:gd name="connsiteY161" fmla="*/ 614667 h 6250127"/>
                <a:gd name="connsiteX162" fmla="*/ 2673158 w 5535001"/>
                <a:gd name="connsiteY162" fmla="*/ 610412 h 6250127"/>
                <a:gd name="connsiteX163" fmla="*/ 2610119 w 5535001"/>
                <a:gd name="connsiteY163" fmla="*/ 609628 h 6250127"/>
                <a:gd name="connsiteX164" fmla="*/ 2547080 w 5535001"/>
                <a:gd name="connsiteY164" fmla="*/ 608620 h 6250127"/>
                <a:gd name="connsiteX165" fmla="*/ 2516400 w 5535001"/>
                <a:gd name="connsiteY165" fmla="*/ 608844 h 6250127"/>
                <a:gd name="connsiteX166" fmla="*/ 2486280 w 5535001"/>
                <a:gd name="connsiteY166" fmla="*/ 609740 h 6250127"/>
                <a:gd name="connsiteX167" fmla="*/ 2426376 w 5535001"/>
                <a:gd name="connsiteY167" fmla="*/ 613099 h 6250127"/>
                <a:gd name="connsiteX168" fmla="*/ 2366920 w 5535001"/>
                <a:gd name="connsiteY168" fmla="*/ 618474 h 6250127"/>
                <a:gd name="connsiteX169" fmla="*/ 2337248 w 5535001"/>
                <a:gd name="connsiteY169" fmla="*/ 621497 h 6250127"/>
                <a:gd name="connsiteX170" fmla="*/ 2307800 w 5535001"/>
                <a:gd name="connsiteY170" fmla="*/ 625528 h 6250127"/>
                <a:gd name="connsiteX171" fmla="*/ 2278351 w 5535001"/>
                <a:gd name="connsiteY171" fmla="*/ 629559 h 6250127"/>
                <a:gd name="connsiteX172" fmla="*/ 2249127 w 5535001"/>
                <a:gd name="connsiteY172" fmla="*/ 634710 h 6250127"/>
                <a:gd name="connsiteX173" fmla="*/ 1796096 w 5535001"/>
                <a:gd name="connsiteY173" fmla="*/ 781726 h 6250127"/>
                <a:gd name="connsiteX174" fmla="*/ 1370833 w 5535001"/>
                <a:gd name="connsiteY174" fmla="*/ 1048663 h 6250127"/>
                <a:gd name="connsiteX175" fmla="*/ 959790 w 5535001"/>
                <a:gd name="connsiteY175" fmla="*/ 1390844 h 6250127"/>
                <a:gd name="connsiteX176" fmla="*/ 749062 w 5535001"/>
                <a:gd name="connsiteY176" fmla="*/ 1577611 h 6250127"/>
                <a:gd name="connsiteX177" fmla="*/ 524786 w 5535001"/>
                <a:gd name="connsiteY177" fmla="*/ 1763145 h 6250127"/>
                <a:gd name="connsiteX178" fmla="*/ 84071 w 5535001"/>
                <a:gd name="connsiteY178" fmla="*/ 2098496 h 6250127"/>
                <a:gd name="connsiteX179" fmla="*/ 0 w 5535001"/>
                <a:gd name="connsiteY179" fmla="*/ 2168094 h 6250127"/>
                <a:gd name="connsiteX180" fmla="*/ 0 w 5535001"/>
                <a:gd name="connsiteY180" fmla="*/ 1576676 h 6250127"/>
                <a:gd name="connsiteX181" fmla="*/ 174655 w 5535001"/>
                <a:gd name="connsiteY181" fmla="*/ 1387597 h 6250127"/>
                <a:gd name="connsiteX182" fmla="*/ 363661 w 5535001"/>
                <a:gd name="connsiteY182" fmla="*/ 1188626 h 6250127"/>
                <a:gd name="connsiteX183" fmla="*/ 458052 w 5535001"/>
                <a:gd name="connsiteY183" fmla="*/ 1086397 h 6250127"/>
                <a:gd name="connsiteX184" fmla="*/ 557257 w 5535001"/>
                <a:gd name="connsiteY184" fmla="*/ 981593 h 6250127"/>
                <a:gd name="connsiteX185" fmla="*/ 994165 w 5535001"/>
                <a:gd name="connsiteY185" fmla="*/ 578389 h 6250127"/>
                <a:gd name="connsiteX186" fmla="*/ 1520873 w 5535001"/>
                <a:gd name="connsiteY186" fmla="*/ 237215 h 6250127"/>
                <a:gd name="connsiteX187" fmla="*/ 2141748 w 5535001"/>
                <a:gd name="connsiteY187" fmla="*/ 31190 h 6250127"/>
                <a:gd name="connsiteX188" fmla="*/ 2182505 w 5535001"/>
                <a:gd name="connsiteY188" fmla="*/ 24360 h 6250127"/>
                <a:gd name="connsiteX189" fmla="*/ 2223374 w 5535001"/>
                <a:gd name="connsiteY189" fmla="*/ 18873 h 6250127"/>
                <a:gd name="connsiteX190" fmla="*/ 2264355 w 5535001"/>
                <a:gd name="connsiteY190" fmla="*/ 13611 h 6250127"/>
                <a:gd name="connsiteX191" fmla="*/ 2305336 w 5535001"/>
                <a:gd name="connsiteY191" fmla="*/ 9580 h 6250127"/>
                <a:gd name="connsiteX192" fmla="*/ 2387410 w 5535001"/>
                <a:gd name="connsiteY192" fmla="*/ 3645 h 6250127"/>
                <a:gd name="connsiteX193" fmla="*/ 2469373 w 5535001"/>
                <a:gd name="connsiteY193" fmla="*/ 622 h 6250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5535001" h="6250127">
                  <a:moveTo>
                    <a:pt x="2510242" y="174"/>
                  </a:moveTo>
                  <a:cubicBezTo>
                    <a:pt x="2523902" y="-50"/>
                    <a:pt x="2537562" y="-162"/>
                    <a:pt x="2550551" y="510"/>
                  </a:cubicBezTo>
                  <a:lnTo>
                    <a:pt x="2629490" y="3757"/>
                  </a:lnTo>
                  <a:lnTo>
                    <a:pt x="2708317" y="7229"/>
                  </a:lnTo>
                  <a:cubicBezTo>
                    <a:pt x="2734630" y="8572"/>
                    <a:pt x="2760943" y="12155"/>
                    <a:pt x="2787256" y="14619"/>
                  </a:cubicBezTo>
                  <a:cubicBezTo>
                    <a:pt x="2997536" y="34885"/>
                    <a:pt x="3207144" y="77994"/>
                    <a:pt x="3408467" y="145064"/>
                  </a:cubicBezTo>
                  <a:lnTo>
                    <a:pt x="3557723" y="199593"/>
                  </a:lnTo>
                  <a:cubicBezTo>
                    <a:pt x="3570264" y="203848"/>
                    <a:pt x="3582245" y="209447"/>
                    <a:pt x="3594337" y="214597"/>
                  </a:cubicBezTo>
                  <a:lnTo>
                    <a:pt x="3630616" y="230385"/>
                  </a:lnTo>
                  <a:lnTo>
                    <a:pt x="3703172" y="262073"/>
                  </a:lnTo>
                  <a:cubicBezTo>
                    <a:pt x="3715265" y="267335"/>
                    <a:pt x="3727358" y="272598"/>
                    <a:pt x="3739003" y="278756"/>
                  </a:cubicBezTo>
                  <a:cubicBezTo>
                    <a:pt x="3744937" y="281667"/>
                    <a:pt x="3750984" y="284131"/>
                    <a:pt x="3756806" y="287266"/>
                  </a:cubicBezTo>
                  <a:cubicBezTo>
                    <a:pt x="3762517" y="290513"/>
                    <a:pt x="3768115" y="294208"/>
                    <a:pt x="3773714" y="297567"/>
                  </a:cubicBezTo>
                  <a:lnTo>
                    <a:pt x="3840784" y="339332"/>
                  </a:lnTo>
                  <a:cubicBezTo>
                    <a:pt x="3851869" y="346386"/>
                    <a:pt x="3863290" y="352881"/>
                    <a:pt x="3873927" y="360495"/>
                  </a:cubicBezTo>
                  <a:lnTo>
                    <a:pt x="3906062" y="383001"/>
                  </a:lnTo>
                  <a:lnTo>
                    <a:pt x="3969662" y="428572"/>
                  </a:lnTo>
                  <a:cubicBezTo>
                    <a:pt x="4137281" y="552188"/>
                    <a:pt x="4285417" y="693270"/>
                    <a:pt x="4423029" y="837600"/>
                  </a:cubicBezTo>
                  <a:cubicBezTo>
                    <a:pt x="4440160" y="855739"/>
                    <a:pt x="4457404" y="873766"/>
                    <a:pt x="4474647" y="891569"/>
                  </a:cubicBezTo>
                  <a:lnTo>
                    <a:pt x="4524250" y="946883"/>
                  </a:lnTo>
                  <a:lnTo>
                    <a:pt x="4573965" y="1001748"/>
                  </a:lnTo>
                  <a:cubicBezTo>
                    <a:pt x="4590760" y="1019887"/>
                    <a:pt x="4605988" y="1039146"/>
                    <a:pt x="4622224" y="1057509"/>
                  </a:cubicBezTo>
                  <a:cubicBezTo>
                    <a:pt x="4653911" y="1094907"/>
                    <a:pt x="4686831" y="1131409"/>
                    <a:pt x="4717510" y="1169143"/>
                  </a:cubicBezTo>
                  <a:cubicBezTo>
                    <a:pt x="4733186" y="1187730"/>
                    <a:pt x="4748862" y="1206430"/>
                    <a:pt x="4764986" y="1224681"/>
                  </a:cubicBezTo>
                  <a:cubicBezTo>
                    <a:pt x="4780886" y="1243044"/>
                    <a:pt x="4797233" y="1261071"/>
                    <a:pt x="4813021" y="1279994"/>
                  </a:cubicBezTo>
                  <a:cubicBezTo>
                    <a:pt x="4877292" y="1354230"/>
                    <a:pt x="4941339" y="1428914"/>
                    <a:pt x="5001915" y="1506846"/>
                  </a:cubicBezTo>
                  <a:cubicBezTo>
                    <a:pt x="5062603" y="1584665"/>
                    <a:pt x="5118252" y="1666739"/>
                    <a:pt x="5170542" y="1751165"/>
                  </a:cubicBezTo>
                  <a:cubicBezTo>
                    <a:pt x="5274898" y="1920240"/>
                    <a:pt x="5363579" y="2101295"/>
                    <a:pt x="5428969" y="2293660"/>
                  </a:cubicBezTo>
                  <a:cubicBezTo>
                    <a:pt x="5494136" y="2485801"/>
                    <a:pt x="5533102" y="2690819"/>
                    <a:pt x="5534893" y="2899307"/>
                  </a:cubicBezTo>
                  <a:cubicBezTo>
                    <a:pt x="5536124" y="3003439"/>
                    <a:pt x="5526831" y="3108132"/>
                    <a:pt x="5508804" y="3211144"/>
                  </a:cubicBezTo>
                  <a:cubicBezTo>
                    <a:pt x="5490441" y="3314157"/>
                    <a:pt x="5462336" y="3415490"/>
                    <a:pt x="5426282" y="3513352"/>
                  </a:cubicBezTo>
                  <a:cubicBezTo>
                    <a:pt x="5363355" y="3684890"/>
                    <a:pt x="5302219" y="3856428"/>
                    <a:pt x="5248250" y="4030542"/>
                  </a:cubicBezTo>
                  <a:lnTo>
                    <a:pt x="5208612" y="4161771"/>
                  </a:lnTo>
                  <a:lnTo>
                    <a:pt x="5170318" y="4294680"/>
                  </a:lnTo>
                  <a:lnTo>
                    <a:pt x="5132248" y="4430164"/>
                  </a:lnTo>
                  <a:lnTo>
                    <a:pt x="5112765" y="4498914"/>
                  </a:lnTo>
                  <a:lnTo>
                    <a:pt x="5091715" y="4569119"/>
                  </a:lnTo>
                  <a:cubicBezTo>
                    <a:pt x="5085221" y="4592297"/>
                    <a:pt x="5076823" y="4616482"/>
                    <a:pt x="5068985" y="4640220"/>
                  </a:cubicBezTo>
                  <a:cubicBezTo>
                    <a:pt x="5060699" y="4664182"/>
                    <a:pt x="5053981" y="4687807"/>
                    <a:pt x="5043904" y="4712105"/>
                  </a:cubicBezTo>
                  <a:lnTo>
                    <a:pt x="5015799" y="4784438"/>
                  </a:lnTo>
                  <a:cubicBezTo>
                    <a:pt x="5005274" y="4808511"/>
                    <a:pt x="4993965" y="4832473"/>
                    <a:pt x="4982880" y="4856435"/>
                  </a:cubicBezTo>
                  <a:cubicBezTo>
                    <a:pt x="4936524" y="4951273"/>
                    <a:pt x="4881099" y="5044096"/>
                    <a:pt x="4817276" y="5125275"/>
                  </a:cubicBezTo>
                  <a:cubicBezTo>
                    <a:pt x="4755244" y="5208805"/>
                    <a:pt x="4686943" y="5282817"/>
                    <a:pt x="4618753" y="5355374"/>
                  </a:cubicBezTo>
                  <a:cubicBezTo>
                    <a:pt x="4602069" y="5374073"/>
                    <a:pt x="4584154" y="5391092"/>
                    <a:pt x="4566575" y="5408560"/>
                  </a:cubicBezTo>
                  <a:lnTo>
                    <a:pt x="4513837" y="5461186"/>
                  </a:lnTo>
                  <a:cubicBezTo>
                    <a:pt x="4496593" y="5479101"/>
                    <a:pt x="4477894" y="5495560"/>
                    <a:pt x="4459531" y="5512580"/>
                  </a:cubicBezTo>
                  <a:lnTo>
                    <a:pt x="4404554" y="5563526"/>
                  </a:lnTo>
                  <a:cubicBezTo>
                    <a:pt x="4386527" y="5580770"/>
                    <a:pt x="4366932" y="5596670"/>
                    <a:pt x="4348009" y="5613017"/>
                  </a:cubicBezTo>
                  <a:lnTo>
                    <a:pt x="4290568" y="5661948"/>
                  </a:lnTo>
                  <a:lnTo>
                    <a:pt x="4276124" y="5674153"/>
                  </a:lnTo>
                  <a:lnTo>
                    <a:pt x="4261120" y="5685798"/>
                  </a:lnTo>
                  <a:lnTo>
                    <a:pt x="4231112" y="5708976"/>
                  </a:lnTo>
                  <a:lnTo>
                    <a:pt x="4170984" y="5755443"/>
                  </a:lnTo>
                  <a:cubicBezTo>
                    <a:pt x="4130227" y="5785563"/>
                    <a:pt x="4087790" y="5813892"/>
                    <a:pt x="4046025" y="5843228"/>
                  </a:cubicBezTo>
                  <a:cubicBezTo>
                    <a:pt x="4002917" y="5870437"/>
                    <a:pt x="3959248" y="5897309"/>
                    <a:pt x="3915356" y="5923735"/>
                  </a:cubicBezTo>
                  <a:cubicBezTo>
                    <a:pt x="3737659" y="6026299"/>
                    <a:pt x="3544847" y="6106022"/>
                    <a:pt x="3346323" y="6158872"/>
                  </a:cubicBezTo>
                  <a:cubicBezTo>
                    <a:pt x="3147800" y="6211946"/>
                    <a:pt x="2944462" y="6239714"/>
                    <a:pt x="2743476" y="6247328"/>
                  </a:cubicBezTo>
                  <a:lnTo>
                    <a:pt x="2668120" y="6249344"/>
                  </a:lnTo>
                  <a:lnTo>
                    <a:pt x="2630498" y="6250127"/>
                  </a:lnTo>
                  <a:lnTo>
                    <a:pt x="2592988" y="6249568"/>
                  </a:lnTo>
                  <a:lnTo>
                    <a:pt x="2518080" y="6247777"/>
                  </a:lnTo>
                  <a:cubicBezTo>
                    <a:pt x="2493110" y="6247105"/>
                    <a:pt x="2468365" y="6246881"/>
                    <a:pt x="2442948" y="6244529"/>
                  </a:cubicBezTo>
                  <a:cubicBezTo>
                    <a:pt x="2392337" y="6240722"/>
                    <a:pt x="2341950" y="6237699"/>
                    <a:pt x="2291676" y="6232213"/>
                  </a:cubicBezTo>
                  <a:lnTo>
                    <a:pt x="2141412" y="6212394"/>
                  </a:lnTo>
                  <a:lnTo>
                    <a:pt x="1992715" y="6184961"/>
                  </a:lnTo>
                  <a:cubicBezTo>
                    <a:pt x="1943561" y="6173988"/>
                    <a:pt x="1894630" y="6162231"/>
                    <a:pt x="1845811" y="6151034"/>
                  </a:cubicBezTo>
                  <a:cubicBezTo>
                    <a:pt x="1797215" y="6138829"/>
                    <a:pt x="1749180" y="6123938"/>
                    <a:pt x="1701033" y="6110724"/>
                  </a:cubicBezTo>
                  <a:cubicBezTo>
                    <a:pt x="1676847" y="6104566"/>
                    <a:pt x="1653334" y="6095833"/>
                    <a:pt x="1629484" y="6088219"/>
                  </a:cubicBezTo>
                  <a:lnTo>
                    <a:pt x="1558383" y="6064929"/>
                  </a:lnTo>
                  <a:cubicBezTo>
                    <a:pt x="1369713" y="6000210"/>
                    <a:pt x="1186978" y="5921271"/>
                    <a:pt x="1011968" y="5828896"/>
                  </a:cubicBezTo>
                  <a:cubicBezTo>
                    <a:pt x="837071" y="5736408"/>
                    <a:pt x="668556" y="5631940"/>
                    <a:pt x="511237" y="5512356"/>
                  </a:cubicBezTo>
                  <a:cubicBezTo>
                    <a:pt x="471152" y="5483468"/>
                    <a:pt x="433642" y="5451220"/>
                    <a:pt x="395572" y="5419757"/>
                  </a:cubicBezTo>
                  <a:cubicBezTo>
                    <a:pt x="356831" y="5388965"/>
                    <a:pt x="321112" y="5354926"/>
                    <a:pt x="284722" y="5321559"/>
                  </a:cubicBezTo>
                  <a:lnTo>
                    <a:pt x="257513" y="5296477"/>
                  </a:lnTo>
                  <a:lnTo>
                    <a:pt x="243853" y="5283937"/>
                  </a:lnTo>
                  <a:lnTo>
                    <a:pt x="230752" y="5270836"/>
                  </a:lnTo>
                  <a:lnTo>
                    <a:pt x="178574" y="5218322"/>
                  </a:lnTo>
                  <a:cubicBezTo>
                    <a:pt x="161331" y="5200631"/>
                    <a:pt x="143191" y="5183948"/>
                    <a:pt x="126508" y="5165584"/>
                  </a:cubicBezTo>
                  <a:lnTo>
                    <a:pt x="76345" y="5111167"/>
                  </a:lnTo>
                  <a:cubicBezTo>
                    <a:pt x="59774" y="5092916"/>
                    <a:pt x="42530" y="5075112"/>
                    <a:pt x="26407" y="5056413"/>
                  </a:cubicBezTo>
                  <a:lnTo>
                    <a:pt x="0" y="5024776"/>
                  </a:lnTo>
                  <a:lnTo>
                    <a:pt x="0" y="4492798"/>
                  </a:lnTo>
                  <a:lnTo>
                    <a:pt x="28534" y="4537879"/>
                  </a:lnTo>
                  <a:cubicBezTo>
                    <a:pt x="41299" y="4556130"/>
                    <a:pt x="54175" y="4574382"/>
                    <a:pt x="66604" y="4592745"/>
                  </a:cubicBezTo>
                  <a:lnTo>
                    <a:pt x="104114" y="4647834"/>
                  </a:lnTo>
                  <a:lnTo>
                    <a:pt x="143751" y="4701580"/>
                  </a:lnTo>
                  <a:cubicBezTo>
                    <a:pt x="156964" y="4719495"/>
                    <a:pt x="169728" y="4737746"/>
                    <a:pt x="182717" y="4755773"/>
                  </a:cubicBezTo>
                  <a:lnTo>
                    <a:pt x="223810" y="4808399"/>
                  </a:lnTo>
                  <a:lnTo>
                    <a:pt x="264679" y="4861249"/>
                  </a:lnTo>
                  <a:cubicBezTo>
                    <a:pt x="278563" y="4878717"/>
                    <a:pt x="293455" y="4895288"/>
                    <a:pt x="307788" y="4912420"/>
                  </a:cubicBezTo>
                  <a:lnTo>
                    <a:pt x="351232" y="4963254"/>
                  </a:lnTo>
                  <a:cubicBezTo>
                    <a:pt x="365788" y="4980162"/>
                    <a:pt x="381688" y="4995837"/>
                    <a:pt x="397028" y="5012185"/>
                  </a:cubicBezTo>
                  <a:lnTo>
                    <a:pt x="443496" y="5060444"/>
                  </a:lnTo>
                  <a:lnTo>
                    <a:pt x="455140" y="5072537"/>
                  </a:lnTo>
                  <a:lnTo>
                    <a:pt x="467345" y="5083958"/>
                  </a:lnTo>
                  <a:lnTo>
                    <a:pt x="491755" y="5106912"/>
                  </a:lnTo>
                  <a:lnTo>
                    <a:pt x="540686" y="5152819"/>
                  </a:lnTo>
                  <a:lnTo>
                    <a:pt x="552890" y="5164353"/>
                  </a:lnTo>
                  <a:lnTo>
                    <a:pt x="565655" y="5175214"/>
                  </a:lnTo>
                  <a:lnTo>
                    <a:pt x="591072" y="5197048"/>
                  </a:lnTo>
                  <a:cubicBezTo>
                    <a:pt x="624999" y="5226160"/>
                    <a:pt x="658366" y="5256056"/>
                    <a:pt x="694197" y="5283041"/>
                  </a:cubicBezTo>
                  <a:cubicBezTo>
                    <a:pt x="834272" y="5394675"/>
                    <a:pt x="985207" y="5493881"/>
                    <a:pt x="1146221" y="5573716"/>
                  </a:cubicBezTo>
                  <a:cubicBezTo>
                    <a:pt x="1307122" y="5653774"/>
                    <a:pt x="1476869" y="5715918"/>
                    <a:pt x="1650982" y="5758130"/>
                  </a:cubicBezTo>
                  <a:lnTo>
                    <a:pt x="1716485" y="5772798"/>
                  </a:lnTo>
                  <a:cubicBezTo>
                    <a:pt x="1738431" y="5777390"/>
                    <a:pt x="1759929" y="5783100"/>
                    <a:pt x="1782211" y="5786235"/>
                  </a:cubicBezTo>
                  <a:lnTo>
                    <a:pt x="1848386" y="5796984"/>
                  </a:lnTo>
                  <a:lnTo>
                    <a:pt x="1881417" y="5802359"/>
                  </a:lnTo>
                  <a:cubicBezTo>
                    <a:pt x="1892390" y="5804151"/>
                    <a:pt x="1903363" y="5806054"/>
                    <a:pt x="1914560" y="5807061"/>
                  </a:cubicBezTo>
                  <a:cubicBezTo>
                    <a:pt x="1959012" y="5811765"/>
                    <a:pt x="2003241" y="5817251"/>
                    <a:pt x="2047469" y="5821282"/>
                  </a:cubicBezTo>
                  <a:lnTo>
                    <a:pt x="2180601" y="5828896"/>
                  </a:lnTo>
                  <a:lnTo>
                    <a:pt x="2313622" y="5830463"/>
                  </a:lnTo>
                  <a:cubicBezTo>
                    <a:pt x="2335680" y="5830799"/>
                    <a:pt x="2357962" y="5829008"/>
                    <a:pt x="2380021" y="5828448"/>
                  </a:cubicBezTo>
                  <a:lnTo>
                    <a:pt x="2446195" y="5826433"/>
                  </a:lnTo>
                  <a:cubicBezTo>
                    <a:pt x="2468029" y="5826208"/>
                    <a:pt x="2490647" y="5824193"/>
                    <a:pt x="2513041" y="5822737"/>
                  </a:cubicBezTo>
                  <a:lnTo>
                    <a:pt x="2580111" y="5818258"/>
                  </a:lnTo>
                  <a:lnTo>
                    <a:pt x="2613590" y="5816355"/>
                  </a:lnTo>
                  <a:lnTo>
                    <a:pt x="2646845" y="5813108"/>
                  </a:lnTo>
                  <a:cubicBezTo>
                    <a:pt x="2669016" y="5810869"/>
                    <a:pt x="2691074" y="5808741"/>
                    <a:pt x="2713244" y="5806838"/>
                  </a:cubicBezTo>
                  <a:cubicBezTo>
                    <a:pt x="2889933" y="5789371"/>
                    <a:pt x="3062815" y="5762050"/>
                    <a:pt x="3230882" y="5721292"/>
                  </a:cubicBezTo>
                  <a:cubicBezTo>
                    <a:pt x="3398837" y="5680423"/>
                    <a:pt x="3562426" y="5626902"/>
                    <a:pt x="3720416" y="5556472"/>
                  </a:cubicBezTo>
                  <a:cubicBezTo>
                    <a:pt x="3759381" y="5537997"/>
                    <a:pt x="3798347" y="5518962"/>
                    <a:pt x="3837425" y="5499927"/>
                  </a:cubicBezTo>
                  <a:cubicBezTo>
                    <a:pt x="3875271" y="5478765"/>
                    <a:pt x="3913900" y="5458610"/>
                    <a:pt x="3951634" y="5436552"/>
                  </a:cubicBezTo>
                  <a:lnTo>
                    <a:pt x="4007284" y="5401841"/>
                  </a:lnTo>
                  <a:lnTo>
                    <a:pt x="4035164" y="5384374"/>
                  </a:lnTo>
                  <a:lnTo>
                    <a:pt x="4049049" y="5375640"/>
                  </a:lnTo>
                  <a:lnTo>
                    <a:pt x="4062485" y="5366123"/>
                  </a:lnTo>
                  <a:lnTo>
                    <a:pt x="4116567" y="5328277"/>
                  </a:lnTo>
                  <a:cubicBezTo>
                    <a:pt x="4134594" y="5315624"/>
                    <a:pt x="4152957" y="5303420"/>
                    <a:pt x="4169976" y="5289199"/>
                  </a:cubicBezTo>
                  <a:lnTo>
                    <a:pt x="4222042" y="5247994"/>
                  </a:lnTo>
                  <a:cubicBezTo>
                    <a:pt x="4239398" y="5234222"/>
                    <a:pt x="4256865" y="5220562"/>
                    <a:pt x="4273213" y="5205558"/>
                  </a:cubicBezTo>
                  <a:lnTo>
                    <a:pt x="4323151" y="5161329"/>
                  </a:lnTo>
                  <a:cubicBezTo>
                    <a:pt x="4339611" y="5146437"/>
                    <a:pt x="4356631" y="5131881"/>
                    <a:pt x="4371971" y="5116093"/>
                  </a:cubicBezTo>
                  <a:cubicBezTo>
                    <a:pt x="4435457" y="5054398"/>
                    <a:pt x="4496258" y="4991135"/>
                    <a:pt x="4546868" y="4924400"/>
                  </a:cubicBezTo>
                  <a:cubicBezTo>
                    <a:pt x="4600054" y="4858450"/>
                    <a:pt x="4640699" y="4788916"/>
                    <a:pt x="4675634" y="4715352"/>
                  </a:cubicBezTo>
                  <a:lnTo>
                    <a:pt x="4700155" y="4659255"/>
                  </a:lnTo>
                  <a:lnTo>
                    <a:pt x="4721206" y="4600135"/>
                  </a:lnTo>
                  <a:cubicBezTo>
                    <a:pt x="4728707" y="4580988"/>
                    <a:pt x="4733970" y="4559266"/>
                    <a:pt x="4740465" y="4538887"/>
                  </a:cubicBezTo>
                  <a:cubicBezTo>
                    <a:pt x="4746623" y="4518061"/>
                    <a:pt x="4753005" y="4497906"/>
                    <a:pt x="4758492" y="4475848"/>
                  </a:cubicBezTo>
                  <a:cubicBezTo>
                    <a:pt x="4803168" y="4303637"/>
                    <a:pt x="4840902" y="4115080"/>
                    <a:pt x="4891288" y="3930329"/>
                  </a:cubicBezTo>
                  <a:cubicBezTo>
                    <a:pt x="4940891" y="3744906"/>
                    <a:pt x="5000235" y="3562059"/>
                    <a:pt x="5066298" y="3382235"/>
                  </a:cubicBezTo>
                  <a:cubicBezTo>
                    <a:pt x="5124186" y="3226932"/>
                    <a:pt x="5154530" y="3064015"/>
                    <a:pt x="5156994" y="2898635"/>
                  </a:cubicBezTo>
                  <a:cubicBezTo>
                    <a:pt x="5159681" y="2733255"/>
                    <a:pt x="5132920" y="2565636"/>
                    <a:pt x="5083317" y="2402047"/>
                  </a:cubicBezTo>
                  <a:cubicBezTo>
                    <a:pt x="5033938" y="2238123"/>
                    <a:pt x="4960150" y="2079013"/>
                    <a:pt x="4871022" y="1926958"/>
                  </a:cubicBezTo>
                  <a:cubicBezTo>
                    <a:pt x="4826570" y="1850818"/>
                    <a:pt x="4777415" y="1776918"/>
                    <a:pt x="4727028" y="1703577"/>
                  </a:cubicBezTo>
                  <a:cubicBezTo>
                    <a:pt x="4676418" y="1630349"/>
                    <a:pt x="4622784" y="1558464"/>
                    <a:pt x="4563776" y="1490834"/>
                  </a:cubicBezTo>
                  <a:cubicBezTo>
                    <a:pt x="4503647" y="1423764"/>
                    <a:pt x="4439041" y="1359157"/>
                    <a:pt x="4370291" y="1300596"/>
                  </a:cubicBezTo>
                  <a:cubicBezTo>
                    <a:pt x="4336812" y="1270141"/>
                    <a:pt x="4301541" y="1242148"/>
                    <a:pt x="4266046" y="1214491"/>
                  </a:cubicBezTo>
                  <a:cubicBezTo>
                    <a:pt x="4248355" y="1200607"/>
                    <a:pt x="4230776" y="1186611"/>
                    <a:pt x="4212973" y="1173062"/>
                  </a:cubicBezTo>
                  <a:cubicBezTo>
                    <a:pt x="4194722" y="1160074"/>
                    <a:pt x="4176359" y="1147197"/>
                    <a:pt x="4157995" y="1134545"/>
                  </a:cubicBezTo>
                  <a:cubicBezTo>
                    <a:pt x="4011426" y="1031980"/>
                    <a:pt x="3855004" y="948562"/>
                    <a:pt x="3697126" y="881044"/>
                  </a:cubicBezTo>
                  <a:lnTo>
                    <a:pt x="3637670" y="856747"/>
                  </a:lnTo>
                  <a:lnTo>
                    <a:pt x="3608222" y="844318"/>
                  </a:lnTo>
                  <a:cubicBezTo>
                    <a:pt x="3598480" y="840063"/>
                    <a:pt x="3588179" y="837040"/>
                    <a:pt x="3578214" y="833457"/>
                  </a:cubicBezTo>
                  <a:lnTo>
                    <a:pt x="3518309" y="812294"/>
                  </a:lnTo>
                  <a:cubicBezTo>
                    <a:pt x="3513383" y="810503"/>
                    <a:pt x="3508344" y="808823"/>
                    <a:pt x="3503417" y="806920"/>
                  </a:cubicBezTo>
                  <a:cubicBezTo>
                    <a:pt x="3498603" y="804792"/>
                    <a:pt x="3494236" y="801993"/>
                    <a:pt x="3489533" y="799642"/>
                  </a:cubicBezTo>
                  <a:cubicBezTo>
                    <a:pt x="3480240" y="794827"/>
                    <a:pt x="3470498" y="791020"/>
                    <a:pt x="3460869" y="787101"/>
                  </a:cubicBezTo>
                  <a:lnTo>
                    <a:pt x="3402980" y="763475"/>
                  </a:lnTo>
                  <a:lnTo>
                    <a:pt x="3374092" y="751606"/>
                  </a:lnTo>
                  <a:cubicBezTo>
                    <a:pt x="3364462" y="747688"/>
                    <a:pt x="3354945" y="743433"/>
                    <a:pt x="3344980" y="740409"/>
                  </a:cubicBezTo>
                  <a:lnTo>
                    <a:pt x="3226627" y="700772"/>
                  </a:lnTo>
                  <a:cubicBezTo>
                    <a:pt x="3067405" y="652849"/>
                    <a:pt x="2902697" y="625192"/>
                    <a:pt x="2735750" y="614667"/>
                  </a:cubicBezTo>
                  <a:cubicBezTo>
                    <a:pt x="2714811" y="613435"/>
                    <a:pt x="2694209" y="610860"/>
                    <a:pt x="2673158" y="610412"/>
                  </a:cubicBezTo>
                  <a:lnTo>
                    <a:pt x="2610119" y="609628"/>
                  </a:lnTo>
                  <a:lnTo>
                    <a:pt x="2547080" y="608620"/>
                  </a:lnTo>
                  <a:cubicBezTo>
                    <a:pt x="2536443" y="608173"/>
                    <a:pt x="2526365" y="608397"/>
                    <a:pt x="2516400" y="608844"/>
                  </a:cubicBezTo>
                  <a:lnTo>
                    <a:pt x="2486280" y="609740"/>
                  </a:lnTo>
                  <a:cubicBezTo>
                    <a:pt x="2466125" y="609852"/>
                    <a:pt x="2446307" y="611868"/>
                    <a:pt x="2426376" y="613099"/>
                  </a:cubicBezTo>
                  <a:cubicBezTo>
                    <a:pt x="2406333" y="613995"/>
                    <a:pt x="2386627" y="616458"/>
                    <a:pt x="2366920" y="618474"/>
                  </a:cubicBezTo>
                  <a:cubicBezTo>
                    <a:pt x="2357066" y="619482"/>
                    <a:pt x="2347101" y="620153"/>
                    <a:pt x="2337248" y="621497"/>
                  </a:cubicBezTo>
                  <a:lnTo>
                    <a:pt x="2307800" y="625528"/>
                  </a:lnTo>
                  <a:lnTo>
                    <a:pt x="2278351" y="629559"/>
                  </a:lnTo>
                  <a:lnTo>
                    <a:pt x="2249127" y="634710"/>
                  </a:lnTo>
                  <a:cubicBezTo>
                    <a:pt x="2093377" y="661918"/>
                    <a:pt x="1942329" y="710849"/>
                    <a:pt x="1796096" y="781726"/>
                  </a:cubicBezTo>
                  <a:cubicBezTo>
                    <a:pt x="1649751" y="852268"/>
                    <a:pt x="1508892" y="944307"/>
                    <a:pt x="1370833" y="1048663"/>
                  </a:cubicBezTo>
                  <a:cubicBezTo>
                    <a:pt x="1232774" y="1153244"/>
                    <a:pt x="1097290" y="1269917"/>
                    <a:pt x="959790" y="1390844"/>
                  </a:cubicBezTo>
                  <a:lnTo>
                    <a:pt x="749062" y="1577611"/>
                  </a:lnTo>
                  <a:cubicBezTo>
                    <a:pt x="674602" y="1642329"/>
                    <a:pt x="599806" y="1704137"/>
                    <a:pt x="524786" y="1763145"/>
                  </a:cubicBezTo>
                  <a:cubicBezTo>
                    <a:pt x="374858" y="1881498"/>
                    <a:pt x="223810" y="1987422"/>
                    <a:pt x="84071" y="2098496"/>
                  </a:cubicBezTo>
                  <a:lnTo>
                    <a:pt x="0" y="2168094"/>
                  </a:lnTo>
                  <a:lnTo>
                    <a:pt x="0" y="1576676"/>
                  </a:lnTo>
                  <a:lnTo>
                    <a:pt x="174655" y="1387597"/>
                  </a:lnTo>
                  <a:cubicBezTo>
                    <a:pt x="238926" y="1320079"/>
                    <a:pt x="302749" y="1254577"/>
                    <a:pt x="363661" y="1188626"/>
                  </a:cubicBezTo>
                  <a:lnTo>
                    <a:pt x="458052" y="1086397"/>
                  </a:lnTo>
                  <a:cubicBezTo>
                    <a:pt x="490635" y="1051351"/>
                    <a:pt x="523666" y="1016416"/>
                    <a:pt x="557257" y="981593"/>
                  </a:cubicBezTo>
                  <a:cubicBezTo>
                    <a:pt x="691510" y="842414"/>
                    <a:pt x="835055" y="705699"/>
                    <a:pt x="994165" y="578389"/>
                  </a:cubicBezTo>
                  <a:cubicBezTo>
                    <a:pt x="1152939" y="451190"/>
                    <a:pt x="1328060" y="333398"/>
                    <a:pt x="1520873" y="237215"/>
                  </a:cubicBezTo>
                  <a:cubicBezTo>
                    <a:pt x="1713238" y="141033"/>
                    <a:pt x="1924302" y="68028"/>
                    <a:pt x="2141748" y="31190"/>
                  </a:cubicBezTo>
                  <a:lnTo>
                    <a:pt x="2182505" y="24360"/>
                  </a:lnTo>
                  <a:cubicBezTo>
                    <a:pt x="2196165" y="22344"/>
                    <a:pt x="2209826" y="20665"/>
                    <a:pt x="2223374" y="18873"/>
                  </a:cubicBezTo>
                  <a:lnTo>
                    <a:pt x="2264355" y="13611"/>
                  </a:lnTo>
                  <a:cubicBezTo>
                    <a:pt x="2278015" y="11931"/>
                    <a:pt x="2291676" y="10924"/>
                    <a:pt x="2305336" y="9580"/>
                  </a:cubicBezTo>
                  <a:cubicBezTo>
                    <a:pt x="2332657" y="7229"/>
                    <a:pt x="2360090" y="4653"/>
                    <a:pt x="2387410" y="3645"/>
                  </a:cubicBezTo>
                  <a:cubicBezTo>
                    <a:pt x="2414731" y="2414"/>
                    <a:pt x="2442164" y="510"/>
                    <a:pt x="2469373" y="62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DFB95E12-4EF0-42F7-BCF9-AD31B4C8E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176241"/>
              <a:ext cx="5646908" cy="6130481"/>
            </a:xfrm>
            <a:custGeom>
              <a:avLst/>
              <a:gdLst>
                <a:gd name="connsiteX0" fmla="*/ 2616837 w 5646908"/>
                <a:gd name="connsiteY0" fmla="*/ 0 h 6130481"/>
                <a:gd name="connsiteX1" fmla="*/ 4918721 w 5646908"/>
                <a:gd name="connsiteY1" fmla="*/ 1134258 h 6130481"/>
                <a:gd name="connsiteX2" fmla="*/ 5539036 w 5646908"/>
                <a:gd name="connsiteY2" fmla="*/ 3362353 h 6130481"/>
                <a:gd name="connsiteX3" fmla="*/ 4712024 w 5646908"/>
                <a:gd name="connsiteY3" fmla="*/ 5293280 h 6130481"/>
                <a:gd name="connsiteX4" fmla="*/ 2547864 w 5646908"/>
                <a:gd name="connsiteY4" fmla="*/ 6130481 h 6130481"/>
                <a:gd name="connsiteX5" fmla="*/ 263223 w 5646908"/>
                <a:gd name="connsiteY5" fmla="*/ 5212325 h 6130481"/>
                <a:gd name="connsiteX6" fmla="*/ 49974 w 5646908"/>
                <a:gd name="connsiteY6" fmla="*/ 4985345 h 6130481"/>
                <a:gd name="connsiteX7" fmla="*/ 0 w 5646908"/>
                <a:gd name="connsiteY7" fmla="*/ 4920618 h 6130481"/>
                <a:gd name="connsiteX8" fmla="*/ 0 w 5646908"/>
                <a:gd name="connsiteY8" fmla="*/ 3760303 h 6130481"/>
                <a:gd name="connsiteX9" fmla="*/ 80488 w 5646908"/>
                <a:gd name="connsiteY9" fmla="*/ 3974159 h 6130481"/>
                <a:gd name="connsiteX10" fmla="*/ 664748 w 5646908"/>
                <a:gd name="connsiteY10" fmla="*/ 4813600 h 6130481"/>
                <a:gd name="connsiteX11" fmla="*/ 2548087 w 5646908"/>
                <a:gd name="connsiteY11" fmla="*/ 5570406 h 6130481"/>
                <a:gd name="connsiteX12" fmla="*/ 3536561 w 5646908"/>
                <a:gd name="connsiteY12" fmla="*/ 5407153 h 6130481"/>
                <a:gd name="connsiteX13" fmla="*/ 4308035 w 5646908"/>
                <a:gd name="connsiteY13" fmla="*/ 4897241 h 6130481"/>
                <a:gd name="connsiteX14" fmla="*/ 4569038 w 5646908"/>
                <a:gd name="connsiteY14" fmla="*/ 4564802 h 6130481"/>
                <a:gd name="connsiteX15" fmla="*/ 4699147 w 5646908"/>
                <a:gd name="connsiteY15" fmla="*/ 4149952 h 6130481"/>
                <a:gd name="connsiteX16" fmla="*/ 5003034 w 5646908"/>
                <a:gd name="connsiteY16" fmla="*/ 3168421 h 6130481"/>
                <a:gd name="connsiteX17" fmla="*/ 4994189 w 5646908"/>
                <a:gd name="connsiteY17" fmla="*/ 2321590 h 6130481"/>
                <a:gd name="connsiteX18" fmla="*/ 4487860 w 5646908"/>
                <a:gd name="connsiteY18" fmla="*/ 1501856 h 6130481"/>
                <a:gd name="connsiteX19" fmla="*/ 3640469 w 5646908"/>
                <a:gd name="connsiteY19" fmla="*/ 808425 h 6130481"/>
                <a:gd name="connsiteX20" fmla="*/ 2616837 w 5646908"/>
                <a:gd name="connsiteY20" fmla="*/ 559851 h 6130481"/>
                <a:gd name="connsiteX21" fmla="*/ 1762952 w 5646908"/>
                <a:gd name="connsiteY21" fmla="*/ 812008 h 6130481"/>
                <a:gd name="connsiteX22" fmla="*/ 939635 w 5646908"/>
                <a:gd name="connsiteY22" fmla="*/ 1502976 h 6130481"/>
                <a:gd name="connsiteX23" fmla="*/ 585250 w 5646908"/>
                <a:gd name="connsiteY23" fmla="*/ 1831049 h 6130481"/>
                <a:gd name="connsiteX24" fmla="*/ 40403 w 5646908"/>
                <a:gd name="connsiteY24" fmla="*/ 2389556 h 6130481"/>
                <a:gd name="connsiteX25" fmla="*/ 0 w 5646908"/>
                <a:gd name="connsiteY25" fmla="*/ 2456747 h 6130481"/>
                <a:gd name="connsiteX26" fmla="*/ 0 w 5646908"/>
                <a:gd name="connsiteY26" fmla="*/ 1601114 h 6130481"/>
                <a:gd name="connsiteX27" fmla="*/ 93200 w 5646908"/>
                <a:gd name="connsiteY27" fmla="*/ 1513741 h 6130481"/>
                <a:gd name="connsiteX28" fmla="*/ 535423 w 5646908"/>
                <a:gd name="connsiteY28" fmla="*/ 1107273 h 6130481"/>
                <a:gd name="connsiteX29" fmla="*/ 2616837 w 5646908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646908" h="6130481">
                  <a:moveTo>
                    <a:pt x="2616837" y="0"/>
                  </a:moveTo>
                  <a:cubicBezTo>
                    <a:pt x="3596241" y="0"/>
                    <a:pt x="4322479" y="463445"/>
                    <a:pt x="4918721" y="1134258"/>
                  </a:cubicBezTo>
                  <a:cubicBezTo>
                    <a:pt x="5416317" y="1694109"/>
                    <a:pt x="5857703" y="2516643"/>
                    <a:pt x="5539036" y="3362353"/>
                  </a:cubicBezTo>
                  <a:cubicBezTo>
                    <a:pt x="5111758" y="4496612"/>
                    <a:pt x="5300763" y="4716633"/>
                    <a:pt x="4712024" y="5293280"/>
                  </a:cubicBezTo>
                  <a:cubicBezTo>
                    <a:pt x="4123284" y="5869926"/>
                    <a:pt x="3446201" y="6130481"/>
                    <a:pt x="2547864" y="6130481"/>
                  </a:cubicBezTo>
                  <a:cubicBezTo>
                    <a:pt x="1657476" y="6130481"/>
                    <a:pt x="850619" y="5780127"/>
                    <a:pt x="263223" y="5212325"/>
                  </a:cubicBezTo>
                  <a:cubicBezTo>
                    <a:pt x="188497" y="5140091"/>
                    <a:pt x="117321" y="5064339"/>
                    <a:pt x="49974" y="4985345"/>
                  </a:cubicBezTo>
                  <a:lnTo>
                    <a:pt x="0" y="4920618"/>
                  </a:lnTo>
                  <a:lnTo>
                    <a:pt x="0" y="3760303"/>
                  </a:lnTo>
                  <a:lnTo>
                    <a:pt x="80488" y="3974159"/>
                  </a:lnTo>
                  <a:cubicBezTo>
                    <a:pt x="217875" y="4289243"/>
                    <a:pt x="414383" y="4571632"/>
                    <a:pt x="664748" y="4813600"/>
                  </a:cubicBezTo>
                  <a:cubicBezTo>
                    <a:pt x="1169734" y="5301566"/>
                    <a:pt x="1838644" y="5570406"/>
                    <a:pt x="2548087" y="5570406"/>
                  </a:cubicBezTo>
                  <a:cubicBezTo>
                    <a:pt x="2928786" y="5570406"/>
                    <a:pt x="3252156" y="5516996"/>
                    <a:pt x="3536561" y="5407153"/>
                  </a:cubicBezTo>
                  <a:cubicBezTo>
                    <a:pt x="3815366" y="5299438"/>
                    <a:pt x="4067747" y="5132603"/>
                    <a:pt x="4308035" y="4897241"/>
                  </a:cubicBezTo>
                  <a:cubicBezTo>
                    <a:pt x="4475095" y="4733653"/>
                    <a:pt x="4533767" y="4637358"/>
                    <a:pt x="4569038" y="4564802"/>
                  </a:cubicBezTo>
                  <a:cubicBezTo>
                    <a:pt x="4619313" y="4461453"/>
                    <a:pt x="4652792" y="4330784"/>
                    <a:pt x="4699147" y="4149952"/>
                  </a:cubicBezTo>
                  <a:cubicBezTo>
                    <a:pt x="4758491" y="3918846"/>
                    <a:pt x="4839558" y="3602194"/>
                    <a:pt x="5003034" y="3168421"/>
                  </a:cubicBezTo>
                  <a:cubicBezTo>
                    <a:pt x="5103024" y="2902940"/>
                    <a:pt x="5100112" y="2626037"/>
                    <a:pt x="4994189" y="2321590"/>
                  </a:cubicBezTo>
                  <a:cubicBezTo>
                    <a:pt x="4900470" y="2052526"/>
                    <a:pt x="4725460" y="1769129"/>
                    <a:pt x="4487860" y="1501856"/>
                  </a:cubicBezTo>
                  <a:cubicBezTo>
                    <a:pt x="4210285" y="1189683"/>
                    <a:pt x="3933047" y="962832"/>
                    <a:pt x="3640469" y="808425"/>
                  </a:cubicBezTo>
                  <a:cubicBezTo>
                    <a:pt x="3323369" y="641141"/>
                    <a:pt x="2988578" y="559851"/>
                    <a:pt x="2616837" y="559851"/>
                  </a:cubicBezTo>
                  <a:cubicBezTo>
                    <a:pt x="2315413" y="559851"/>
                    <a:pt x="2044110" y="640134"/>
                    <a:pt x="1762952" y="812008"/>
                  </a:cubicBezTo>
                  <a:cubicBezTo>
                    <a:pt x="1472838" y="989593"/>
                    <a:pt x="1197167" y="1250707"/>
                    <a:pt x="939635" y="1502976"/>
                  </a:cubicBezTo>
                  <a:cubicBezTo>
                    <a:pt x="819379" y="1620769"/>
                    <a:pt x="700355" y="1727700"/>
                    <a:pt x="585250" y="1831049"/>
                  </a:cubicBezTo>
                  <a:cubicBezTo>
                    <a:pt x="362317" y="2031140"/>
                    <a:pt x="169840" y="2204022"/>
                    <a:pt x="40403" y="2389556"/>
                  </a:cubicBezTo>
                  <a:lnTo>
                    <a:pt x="0" y="2456747"/>
                  </a:lnTo>
                  <a:lnTo>
                    <a:pt x="0" y="1601114"/>
                  </a:lnTo>
                  <a:lnTo>
                    <a:pt x="93200" y="1513741"/>
                  </a:lnTo>
                  <a:cubicBezTo>
                    <a:pt x="237107" y="1383294"/>
                    <a:pt x="388238" y="1251435"/>
                    <a:pt x="535423" y="1107273"/>
                  </a:cubicBezTo>
                  <a:cubicBezTo>
                    <a:pt x="1124050" y="530627"/>
                    <a:pt x="1718500" y="0"/>
                    <a:pt x="2616837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2338F8B2-67A9-4086-9341-7705CAB6F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176241"/>
              <a:ext cx="5517522" cy="6130481"/>
            </a:xfrm>
            <a:custGeom>
              <a:avLst/>
              <a:gdLst>
                <a:gd name="connsiteX0" fmla="*/ 2549095 w 5517522"/>
                <a:gd name="connsiteY0" fmla="*/ 0 h 6130481"/>
                <a:gd name="connsiteX1" fmla="*/ 4804175 w 5517522"/>
                <a:gd name="connsiteY1" fmla="*/ 1134258 h 6130481"/>
                <a:gd name="connsiteX2" fmla="*/ 5411838 w 5517522"/>
                <a:gd name="connsiteY2" fmla="*/ 3362353 h 6130481"/>
                <a:gd name="connsiteX3" fmla="*/ 4601621 w 5517522"/>
                <a:gd name="connsiteY3" fmla="*/ 5293280 h 6130481"/>
                <a:gd name="connsiteX4" fmla="*/ 2481577 w 5517522"/>
                <a:gd name="connsiteY4" fmla="*/ 6130481 h 6130481"/>
                <a:gd name="connsiteX5" fmla="*/ 243517 w 5517522"/>
                <a:gd name="connsiteY5" fmla="*/ 5212325 h 6130481"/>
                <a:gd name="connsiteX6" fmla="*/ 34587 w 5517522"/>
                <a:gd name="connsiteY6" fmla="*/ 4985345 h 6130481"/>
                <a:gd name="connsiteX7" fmla="*/ 0 w 5517522"/>
                <a:gd name="connsiteY7" fmla="*/ 4939620 h 6130481"/>
                <a:gd name="connsiteX8" fmla="*/ 0 w 5517522"/>
                <a:gd name="connsiteY8" fmla="*/ 3335329 h 6130481"/>
                <a:gd name="connsiteX9" fmla="*/ 17141 w 5517522"/>
                <a:gd name="connsiteY9" fmla="*/ 3448738 h 6130481"/>
                <a:gd name="connsiteX10" fmla="*/ 167489 w 5517522"/>
                <a:gd name="connsiteY10" fmla="*/ 3930490 h 6130481"/>
                <a:gd name="connsiteX11" fmla="*/ 715471 w 5517522"/>
                <a:gd name="connsiteY11" fmla="*/ 4734212 h 6130481"/>
                <a:gd name="connsiteX12" fmla="*/ 2481689 w 5517522"/>
                <a:gd name="connsiteY12" fmla="*/ 5458772 h 6130481"/>
                <a:gd name="connsiteX13" fmla="*/ 4126644 w 5517522"/>
                <a:gd name="connsiteY13" fmla="*/ 4818302 h 6130481"/>
                <a:gd name="connsiteX14" fmla="*/ 4360437 w 5517522"/>
                <a:gd name="connsiteY14" fmla="*/ 4516766 h 6130481"/>
                <a:gd name="connsiteX15" fmla="*/ 4480357 w 5517522"/>
                <a:gd name="connsiteY15" fmla="*/ 4122855 h 6130481"/>
                <a:gd name="connsiteX16" fmla="*/ 4781557 w 5517522"/>
                <a:gd name="connsiteY16" fmla="*/ 3129791 h 6130481"/>
                <a:gd name="connsiteX17" fmla="*/ 4771928 w 5517522"/>
                <a:gd name="connsiteY17" fmla="*/ 2357869 h 6130481"/>
                <a:gd name="connsiteX18" fmla="*/ 4297510 w 5517522"/>
                <a:gd name="connsiteY18" fmla="*/ 1575533 h 6130481"/>
                <a:gd name="connsiteX19" fmla="*/ 3498715 w 5517522"/>
                <a:gd name="connsiteY19" fmla="*/ 907071 h 6130481"/>
                <a:gd name="connsiteX20" fmla="*/ 2549095 w 5517522"/>
                <a:gd name="connsiteY20" fmla="*/ 671821 h 6130481"/>
                <a:gd name="connsiteX21" fmla="*/ 985319 w 5517522"/>
                <a:gd name="connsiteY21" fmla="*/ 1582475 h 6130481"/>
                <a:gd name="connsiteX22" fmla="*/ 634628 w 5517522"/>
                <a:gd name="connsiteY22" fmla="*/ 1913907 h 6130481"/>
                <a:gd name="connsiteX23" fmla="*/ 117662 w 5517522"/>
                <a:gd name="connsiteY23" fmla="*/ 2453044 h 6130481"/>
                <a:gd name="connsiteX24" fmla="*/ 2515 w 5517522"/>
                <a:gd name="connsiteY24" fmla="*/ 2685494 h 6130481"/>
                <a:gd name="connsiteX25" fmla="*/ 0 w 5517522"/>
                <a:gd name="connsiteY25" fmla="*/ 2696965 h 6130481"/>
                <a:gd name="connsiteX26" fmla="*/ 0 w 5517522"/>
                <a:gd name="connsiteY26" fmla="*/ 1587383 h 6130481"/>
                <a:gd name="connsiteX27" fmla="*/ 76951 w 5517522"/>
                <a:gd name="connsiteY27" fmla="*/ 1513741 h 6130481"/>
                <a:gd name="connsiteX28" fmla="*/ 510118 w 5517522"/>
                <a:gd name="connsiteY28" fmla="*/ 1107273 h 6130481"/>
                <a:gd name="connsiteX29" fmla="*/ 2549095 w 5517522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17522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4011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335329"/>
                  </a:lnTo>
                  <a:lnTo>
                    <a:pt x="17141" y="3448738"/>
                  </a:lnTo>
                  <a:cubicBezTo>
                    <a:pt x="50676" y="3613558"/>
                    <a:pt x="100867" y="3774516"/>
                    <a:pt x="167489" y="3930490"/>
                  </a:cubicBezTo>
                  <a:cubicBezTo>
                    <a:pt x="296255" y="4232138"/>
                    <a:pt x="480670" y="4502546"/>
                    <a:pt x="715471" y="4734212"/>
                  </a:cubicBezTo>
                  <a:cubicBezTo>
                    <a:pt x="1188993" y="5201464"/>
                    <a:pt x="1816250" y="5458772"/>
                    <a:pt x="2481689" y="5458772"/>
                  </a:cubicBezTo>
                  <a:cubicBezTo>
                    <a:pt x="3185758" y="5458772"/>
                    <a:pt x="3677755" y="5267191"/>
                    <a:pt x="4126644" y="4818302"/>
                  </a:cubicBezTo>
                  <a:cubicBezTo>
                    <a:pt x="4278363" y="4666583"/>
                    <a:pt x="4329982" y="4580701"/>
                    <a:pt x="4360437" y="4516766"/>
                  </a:cubicBezTo>
                  <a:cubicBezTo>
                    <a:pt x="4404890" y="4423495"/>
                    <a:pt x="4436577" y="4297417"/>
                    <a:pt x="4480357" y="4122855"/>
                  </a:cubicBezTo>
                  <a:cubicBezTo>
                    <a:pt x="4539030" y="3889285"/>
                    <a:pt x="4619425" y="3569275"/>
                    <a:pt x="4781557" y="3129791"/>
                  </a:cubicBezTo>
                  <a:cubicBezTo>
                    <a:pt x="4870238" y="2889503"/>
                    <a:pt x="4867103" y="2637010"/>
                    <a:pt x="4771928" y="2357869"/>
                  </a:cubicBezTo>
                  <a:cubicBezTo>
                    <a:pt x="4684815" y="2102465"/>
                    <a:pt x="4520779" y="1831945"/>
                    <a:pt x="4297510" y="1575533"/>
                  </a:cubicBezTo>
                  <a:cubicBezTo>
                    <a:pt x="4034492" y="1273549"/>
                    <a:pt x="3773266" y="1054983"/>
                    <a:pt x="3498715" y="907071"/>
                  </a:cubicBezTo>
                  <a:cubicBezTo>
                    <a:pt x="3204905" y="748745"/>
                    <a:pt x="2894187" y="671821"/>
                    <a:pt x="2549095" y="671821"/>
                  </a:cubicBezTo>
                  <a:cubicBezTo>
                    <a:pt x="1942553" y="671821"/>
                    <a:pt x="1518298" y="1049273"/>
                    <a:pt x="985319" y="1582475"/>
                  </a:cubicBezTo>
                  <a:cubicBezTo>
                    <a:pt x="865735" y="1702059"/>
                    <a:pt x="748278" y="1809774"/>
                    <a:pt x="634628" y="1913907"/>
                  </a:cubicBezTo>
                  <a:cubicBezTo>
                    <a:pt x="421325" y="2109407"/>
                    <a:pt x="237134" y="2278146"/>
                    <a:pt x="117662" y="2453044"/>
                  </a:cubicBezTo>
                  <a:cubicBezTo>
                    <a:pt x="64756" y="2530415"/>
                    <a:pt x="27022" y="2605799"/>
                    <a:pt x="2515" y="2685494"/>
                  </a:cubicBezTo>
                  <a:lnTo>
                    <a:pt x="0" y="2696965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E653AAAF-CCEF-494B-9366-16BB3815A6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76241"/>
              <a:ext cx="5517475" cy="6130481"/>
            </a:xfrm>
            <a:custGeom>
              <a:avLst/>
              <a:gdLst>
                <a:gd name="connsiteX0" fmla="*/ 2549095 w 5517475"/>
                <a:gd name="connsiteY0" fmla="*/ 0 h 6130481"/>
                <a:gd name="connsiteX1" fmla="*/ 4804175 w 5517475"/>
                <a:gd name="connsiteY1" fmla="*/ 1134258 h 6130481"/>
                <a:gd name="connsiteX2" fmla="*/ 5411838 w 5517475"/>
                <a:gd name="connsiteY2" fmla="*/ 3362353 h 6130481"/>
                <a:gd name="connsiteX3" fmla="*/ 4601621 w 5517475"/>
                <a:gd name="connsiteY3" fmla="*/ 5293280 h 6130481"/>
                <a:gd name="connsiteX4" fmla="*/ 2481577 w 5517475"/>
                <a:gd name="connsiteY4" fmla="*/ 6130481 h 6130481"/>
                <a:gd name="connsiteX5" fmla="*/ 243517 w 5517475"/>
                <a:gd name="connsiteY5" fmla="*/ 5212325 h 6130481"/>
                <a:gd name="connsiteX6" fmla="*/ 34587 w 5517475"/>
                <a:gd name="connsiteY6" fmla="*/ 4985345 h 6130481"/>
                <a:gd name="connsiteX7" fmla="*/ 0 w 5517475"/>
                <a:gd name="connsiteY7" fmla="*/ 4939620 h 6130481"/>
                <a:gd name="connsiteX8" fmla="*/ 0 w 5517475"/>
                <a:gd name="connsiteY8" fmla="*/ 3799573 h 6130481"/>
                <a:gd name="connsiteX9" fmla="*/ 64364 w 5517475"/>
                <a:gd name="connsiteY9" fmla="*/ 3974159 h 6130481"/>
                <a:gd name="connsiteX10" fmla="*/ 636644 w 5517475"/>
                <a:gd name="connsiteY10" fmla="*/ 4813600 h 6130481"/>
                <a:gd name="connsiteX11" fmla="*/ 2481577 w 5517475"/>
                <a:gd name="connsiteY11" fmla="*/ 5570406 h 6130481"/>
                <a:gd name="connsiteX12" fmla="*/ 3449896 w 5517475"/>
                <a:gd name="connsiteY12" fmla="*/ 5407153 h 6130481"/>
                <a:gd name="connsiteX13" fmla="*/ 4205695 w 5517475"/>
                <a:gd name="connsiteY13" fmla="*/ 4897241 h 6130481"/>
                <a:gd name="connsiteX14" fmla="*/ 4461434 w 5517475"/>
                <a:gd name="connsiteY14" fmla="*/ 4564802 h 6130481"/>
                <a:gd name="connsiteX15" fmla="*/ 4588969 w 5517475"/>
                <a:gd name="connsiteY15" fmla="*/ 4149952 h 6130481"/>
                <a:gd name="connsiteX16" fmla="*/ 4886585 w 5517475"/>
                <a:gd name="connsiteY16" fmla="*/ 3168421 h 6130481"/>
                <a:gd name="connsiteX17" fmla="*/ 4877964 w 5517475"/>
                <a:gd name="connsiteY17" fmla="*/ 2321590 h 6130481"/>
                <a:gd name="connsiteX18" fmla="*/ 4382048 w 5517475"/>
                <a:gd name="connsiteY18" fmla="*/ 1501856 h 6130481"/>
                <a:gd name="connsiteX19" fmla="*/ 3551900 w 5517475"/>
                <a:gd name="connsiteY19" fmla="*/ 808425 h 6130481"/>
                <a:gd name="connsiteX20" fmla="*/ 2549095 w 5517475"/>
                <a:gd name="connsiteY20" fmla="*/ 559851 h 6130481"/>
                <a:gd name="connsiteX21" fmla="*/ 1712566 w 5517475"/>
                <a:gd name="connsiteY21" fmla="*/ 812008 h 6130481"/>
                <a:gd name="connsiteX22" fmla="*/ 906044 w 5517475"/>
                <a:gd name="connsiteY22" fmla="*/ 1502976 h 6130481"/>
                <a:gd name="connsiteX23" fmla="*/ 558825 w 5517475"/>
                <a:gd name="connsiteY23" fmla="*/ 1831049 h 6130481"/>
                <a:gd name="connsiteX24" fmla="*/ 25063 w 5517475"/>
                <a:gd name="connsiteY24" fmla="*/ 2389556 h 6130481"/>
                <a:gd name="connsiteX25" fmla="*/ 0 w 5517475"/>
                <a:gd name="connsiteY25" fmla="*/ 2432109 h 6130481"/>
                <a:gd name="connsiteX26" fmla="*/ 0 w 5517475"/>
                <a:gd name="connsiteY26" fmla="*/ 1587383 h 6130481"/>
                <a:gd name="connsiteX27" fmla="*/ 76951 w 5517475"/>
                <a:gd name="connsiteY27" fmla="*/ 1513741 h 6130481"/>
                <a:gd name="connsiteX28" fmla="*/ 510118 w 5517475"/>
                <a:gd name="connsiteY28" fmla="*/ 1107273 h 6130481"/>
                <a:gd name="connsiteX29" fmla="*/ 2549095 w 5517475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17475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3899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799573"/>
                  </a:lnTo>
                  <a:lnTo>
                    <a:pt x="64364" y="3974159"/>
                  </a:lnTo>
                  <a:cubicBezTo>
                    <a:pt x="198841" y="4289243"/>
                    <a:pt x="391429" y="4571632"/>
                    <a:pt x="636644" y="4813600"/>
                  </a:cubicBezTo>
                  <a:cubicBezTo>
                    <a:pt x="1131328" y="5301566"/>
                    <a:pt x="1786578" y="5570406"/>
                    <a:pt x="2481577" y="5570406"/>
                  </a:cubicBezTo>
                  <a:cubicBezTo>
                    <a:pt x="2854550" y="5570406"/>
                    <a:pt x="3171314" y="5516996"/>
                    <a:pt x="3449896" y="5407153"/>
                  </a:cubicBezTo>
                  <a:cubicBezTo>
                    <a:pt x="3723103" y="5299438"/>
                    <a:pt x="3970333" y="5132603"/>
                    <a:pt x="4205695" y="4897241"/>
                  </a:cubicBezTo>
                  <a:cubicBezTo>
                    <a:pt x="4369395" y="4733653"/>
                    <a:pt x="4426836" y="4637358"/>
                    <a:pt x="4461434" y="4564802"/>
                  </a:cubicBezTo>
                  <a:cubicBezTo>
                    <a:pt x="4510701" y="4461453"/>
                    <a:pt x="4543509" y="4330784"/>
                    <a:pt x="4588969" y="4149952"/>
                  </a:cubicBezTo>
                  <a:cubicBezTo>
                    <a:pt x="4646969" y="3918846"/>
                    <a:pt x="4726468" y="3602194"/>
                    <a:pt x="4886585" y="3168421"/>
                  </a:cubicBezTo>
                  <a:cubicBezTo>
                    <a:pt x="4984560" y="2902940"/>
                    <a:pt x="4981760" y="2626037"/>
                    <a:pt x="4877964" y="2321590"/>
                  </a:cubicBezTo>
                  <a:cubicBezTo>
                    <a:pt x="4786260" y="2052526"/>
                    <a:pt x="4614834" y="1769129"/>
                    <a:pt x="4382048" y="1501856"/>
                  </a:cubicBezTo>
                  <a:cubicBezTo>
                    <a:pt x="4110072" y="1189683"/>
                    <a:pt x="3838544" y="962832"/>
                    <a:pt x="3551900" y="808425"/>
                  </a:cubicBezTo>
                  <a:cubicBezTo>
                    <a:pt x="3241183" y="641141"/>
                    <a:pt x="2913222" y="559851"/>
                    <a:pt x="2549095" y="559851"/>
                  </a:cubicBezTo>
                  <a:cubicBezTo>
                    <a:pt x="2253830" y="559851"/>
                    <a:pt x="1988013" y="640134"/>
                    <a:pt x="1712566" y="812008"/>
                  </a:cubicBezTo>
                  <a:cubicBezTo>
                    <a:pt x="1428385" y="989593"/>
                    <a:pt x="1158313" y="1250707"/>
                    <a:pt x="906044" y="1502976"/>
                  </a:cubicBezTo>
                  <a:cubicBezTo>
                    <a:pt x="788140" y="1620769"/>
                    <a:pt x="671579" y="1727700"/>
                    <a:pt x="558825" y="1831049"/>
                  </a:cubicBezTo>
                  <a:cubicBezTo>
                    <a:pt x="340371" y="2031140"/>
                    <a:pt x="151813" y="2204022"/>
                    <a:pt x="25063" y="2389556"/>
                  </a:cubicBezTo>
                  <a:lnTo>
                    <a:pt x="0" y="2432109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34B356D9-49C3-412F-8E03-AC9AE8371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0"/>
              <a:ext cx="5646974" cy="6483075"/>
            </a:xfrm>
            <a:custGeom>
              <a:avLst/>
              <a:gdLst>
                <a:gd name="connsiteX0" fmla="*/ 2405773 w 5646974"/>
                <a:gd name="connsiteY0" fmla="*/ 0 h 6483075"/>
                <a:gd name="connsiteX1" fmla="*/ 5646974 w 5646974"/>
                <a:gd name="connsiteY1" fmla="*/ 3241538 h 6483075"/>
                <a:gd name="connsiteX2" fmla="*/ 2405773 w 5646974"/>
                <a:gd name="connsiteY2" fmla="*/ 6483075 h 6483075"/>
                <a:gd name="connsiteX3" fmla="*/ 113897 w 5646974"/>
                <a:gd name="connsiteY3" fmla="*/ 5533666 h 6483075"/>
                <a:gd name="connsiteX4" fmla="*/ 0 w 5646974"/>
                <a:gd name="connsiteY4" fmla="*/ 5408336 h 6483075"/>
                <a:gd name="connsiteX5" fmla="*/ 0 w 5646974"/>
                <a:gd name="connsiteY5" fmla="*/ 4983659 h 6483075"/>
                <a:gd name="connsiteX6" fmla="*/ 155731 w 5646974"/>
                <a:gd name="connsiteY6" fmla="*/ 5176047 h 6483075"/>
                <a:gd name="connsiteX7" fmla="*/ 1093706 w 5646974"/>
                <a:gd name="connsiteY7" fmla="*/ 5866903 h 6483075"/>
                <a:gd name="connsiteX8" fmla="*/ 1639673 w 5646974"/>
                <a:gd name="connsiteY8" fmla="*/ 6059940 h 6483075"/>
                <a:gd name="connsiteX9" fmla="*/ 1709990 w 5646974"/>
                <a:gd name="connsiteY9" fmla="*/ 6076287 h 6483075"/>
                <a:gd name="connsiteX10" fmla="*/ 1780307 w 5646974"/>
                <a:gd name="connsiteY10" fmla="*/ 6091963 h 6483075"/>
                <a:gd name="connsiteX11" fmla="*/ 1851072 w 5646974"/>
                <a:gd name="connsiteY11" fmla="*/ 6105176 h 6483075"/>
                <a:gd name="connsiteX12" fmla="*/ 1886455 w 5646974"/>
                <a:gd name="connsiteY12" fmla="*/ 6111782 h 6483075"/>
                <a:gd name="connsiteX13" fmla="*/ 1921949 w 5646974"/>
                <a:gd name="connsiteY13" fmla="*/ 6117716 h 6483075"/>
                <a:gd name="connsiteX14" fmla="*/ 2064152 w 5646974"/>
                <a:gd name="connsiteY14" fmla="*/ 6137647 h 6483075"/>
                <a:gd name="connsiteX15" fmla="*/ 2206914 w 5646974"/>
                <a:gd name="connsiteY15" fmla="*/ 6151195 h 6483075"/>
                <a:gd name="connsiteX16" fmla="*/ 2350011 w 5646974"/>
                <a:gd name="connsiteY16" fmla="*/ 6158250 h 6483075"/>
                <a:gd name="connsiteX17" fmla="*/ 2493109 w 5646974"/>
                <a:gd name="connsiteY17" fmla="*/ 6159705 h 6483075"/>
                <a:gd name="connsiteX18" fmla="*/ 2781321 w 5646974"/>
                <a:gd name="connsiteY18" fmla="*/ 6147277 h 6483075"/>
                <a:gd name="connsiteX19" fmla="*/ 3345091 w 5646974"/>
                <a:gd name="connsiteY19" fmla="*/ 6060276 h 6483075"/>
                <a:gd name="connsiteX20" fmla="*/ 3878853 w 5646974"/>
                <a:gd name="connsiteY20" fmla="*/ 5871718 h 6483075"/>
                <a:gd name="connsiteX21" fmla="*/ 4367267 w 5646974"/>
                <a:gd name="connsiteY21" fmla="*/ 5573093 h 6483075"/>
                <a:gd name="connsiteX22" fmla="*/ 4424484 w 5646974"/>
                <a:gd name="connsiteY22" fmla="*/ 5528529 h 6483075"/>
                <a:gd name="connsiteX23" fmla="*/ 4481252 w 5646974"/>
                <a:gd name="connsiteY23" fmla="*/ 5483069 h 6483075"/>
                <a:gd name="connsiteX24" fmla="*/ 4536790 w 5646974"/>
                <a:gd name="connsiteY24" fmla="*/ 5435818 h 6483075"/>
                <a:gd name="connsiteX25" fmla="*/ 4591543 w 5646974"/>
                <a:gd name="connsiteY25" fmla="*/ 5387671 h 6483075"/>
                <a:gd name="connsiteX26" fmla="*/ 4794209 w 5646974"/>
                <a:gd name="connsiteY26" fmla="*/ 5181198 h 6483075"/>
                <a:gd name="connsiteX27" fmla="*/ 4956678 w 5646974"/>
                <a:gd name="connsiteY27" fmla="*/ 4945836 h 6483075"/>
                <a:gd name="connsiteX28" fmla="*/ 4989262 w 5646974"/>
                <a:gd name="connsiteY28" fmla="*/ 4881453 h 6483075"/>
                <a:gd name="connsiteX29" fmla="*/ 5017814 w 5646974"/>
                <a:gd name="connsiteY29" fmla="*/ 4814607 h 6483075"/>
                <a:gd name="connsiteX30" fmla="*/ 5044127 w 5646974"/>
                <a:gd name="connsiteY30" fmla="*/ 4746193 h 6483075"/>
                <a:gd name="connsiteX31" fmla="*/ 5068425 w 5646974"/>
                <a:gd name="connsiteY31" fmla="*/ 4676436 h 6483075"/>
                <a:gd name="connsiteX32" fmla="*/ 5154641 w 5646974"/>
                <a:gd name="connsiteY32" fmla="*/ 4390352 h 6483075"/>
                <a:gd name="connsiteX33" fmla="*/ 5196854 w 5646974"/>
                <a:gd name="connsiteY33" fmla="*/ 4246134 h 6483075"/>
                <a:gd name="connsiteX34" fmla="*/ 5240299 w 5646974"/>
                <a:gd name="connsiteY34" fmla="*/ 4102140 h 6483075"/>
                <a:gd name="connsiteX35" fmla="*/ 5432440 w 5646974"/>
                <a:gd name="connsiteY35" fmla="*/ 3532884 h 6483075"/>
                <a:gd name="connsiteX36" fmla="*/ 5528846 w 5646974"/>
                <a:gd name="connsiteY36" fmla="*/ 2951647 h 6483075"/>
                <a:gd name="connsiteX37" fmla="*/ 5495927 w 5646974"/>
                <a:gd name="connsiteY37" fmla="*/ 2658733 h 6483075"/>
                <a:gd name="connsiteX38" fmla="*/ 5480027 w 5646974"/>
                <a:gd name="connsiteY38" fmla="*/ 2586848 h 6483075"/>
                <a:gd name="connsiteX39" fmla="*/ 5461328 w 5646974"/>
                <a:gd name="connsiteY39" fmla="*/ 2515635 h 6483075"/>
                <a:gd name="connsiteX40" fmla="*/ 5439605 w 5646974"/>
                <a:gd name="connsiteY40" fmla="*/ 2445317 h 6483075"/>
                <a:gd name="connsiteX41" fmla="*/ 5415532 w 5646974"/>
                <a:gd name="connsiteY41" fmla="*/ 2375896 h 6483075"/>
                <a:gd name="connsiteX42" fmla="*/ 5144564 w 5646974"/>
                <a:gd name="connsiteY42" fmla="*/ 1857138 h 6483075"/>
                <a:gd name="connsiteX43" fmla="*/ 4774838 w 5646974"/>
                <a:gd name="connsiteY43" fmla="*/ 1405450 h 6483075"/>
                <a:gd name="connsiteX44" fmla="*/ 4345769 w 5646974"/>
                <a:gd name="connsiteY44" fmla="*/ 1012323 h 6483075"/>
                <a:gd name="connsiteX45" fmla="*/ 4115334 w 5646974"/>
                <a:gd name="connsiteY45" fmla="*/ 841344 h 6483075"/>
                <a:gd name="connsiteX46" fmla="*/ 3874038 w 5646974"/>
                <a:gd name="connsiteY46" fmla="*/ 691528 h 6483075"/>
                <a:gd name="connsiteX47" fmla="*/ 3359535 w 5646974"/>
                <a:gd name="connsiteY47" fmla="*/ 468819 h 6483075"/>
                <a:gd name="connsiteX48" fmla="*/ 2811105 w 5646974"/>
                <a:gd name="connsiteY48" fmla="*/ 366031 h 6483075"/>
                <a:gd name="connsiteX49" fmla="*/ 2741124 w 5646974"/>
                <a:gd name="connsiteY49" fmla="*/ 361440 h 6483075"/>
                <a:gd name="connsiteX50" fmla="*/ 2671030 w 5646974"/>
                <a:gd name="connsiteY50" fmla="*/ 358417 h 6483075"/>
                <a:gd name="connsiteX51" fmla="*/ 2600713 w 5646974"/>
                <a:gd name="connsiteY51" fmla="*/ 357521 h 6483075"/>
                <a:gd name="connsiteX52" fmla="*/ 2531739 w 5646974"/>
                <a:gd name="connsiteY52" fmla="*/ 358529 h 6483075"/>
                <a:gd name="connsiteX53" fmla="*/ 2259988 w 5646974"/>
                <a:gd name="connsiteY53" fmla="*/ 385289 h 6483075"/>
                <a:gd name="connsiteX54" fmla="*/ 1740670 w 5646974"/>
                <a:gd name="connsiteY54" fmla="*/ 553917 h 6483075"/>
                <a:gd name="connsiteX55" fmla="*/ 1264124 w 5646974"/>
                <a:gd name="connsiteY55" fmla="*/ 853549 h 6483075"/>
                <a:gd name="connsiteX56" fmla="*/ 823074 w 5646974"/>
                <a:gd name="connsiteY56" fmla="*/ 1234136 h 6483075"/>
                <a:gd name="connsiteX57" fmla="*/ 715694 w 5646974"/>
                <a:gd name="connsiteY57" fmla="*/ 1336252 h 6483075"/>
                <a:gd name="connsiteX58" fmla="*/ 606859 w 5646974"/>
                <a:gd name="connsiteY58" fmla="*/ 1440945 h 6483075"/>
                <a:gd name="connsiteX59" fmla="*/ 382023 w 5646974"/>
                <a:gd name="connsiteY59" fmla="*/ 1646074 h 6483075"/>
                <a:gd name="connsiteX60" fmla="*/ 158531 w 5646974"/>
                <a:gd name="connsiteY60" fmla="*/ 1843813 h 6483075"/>
                <a:gd name="connsiteX61" fmla="*/ 0 w 5646974"/>
                <a:gd name="connsiteY61" fmla="*/ 1991775 h 6483075"/>
                <a:gd name="connsiteX62" fmla="*/ 0 w 5646974"/>
                <a:gd name="connsiteY62" fmla="*/ 1074740 h 6483075"/>
                <a:gd name="connsiteX63" fmla="*/ 113897 w 5646974"/>
                <a:gd name="connsiteY63" fmla="*/ 949410 h 6483075"/>
                <a:gd name="connsiteX64" fmla="*/ 2405773 w 5646974"/>
                <a:gd name="connsiteY64" fmla="*/ 0 h 6483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5646974" h="6483075">
                  <a:moveTo>
                    <a:pt x="2405773" y="0"/>
                  </a:moveTo>
                  <a:cubicBezTo>
                    <a:pt x="4195841" y="0"/>
                    <a:pt x="5646974" y="1451246"/>
                    <a:pt x="5646974" y="3241538"/>
                  </a:cubicBezTo>
                  <a:cubicBezTo>
                    <a:pt x="5646974" y="5031830"/>
                    <a:pt x="4195841" y="6483075"/>
                    <a:pt x="2405773" y="6483075"/>
                  </a:cubicBezTo>
                  <a:cubicBezTo>
                    <a:pt x="1510739" y="6483075"/>
                    <a:pt x="700439" y="6120264"/>
                    <a:pt x="113897" y="5533666"/>
                  </a:cubicBezTo>
                  <a:lnTo>
                    <a:pt x="0" y="5408336"/>
                  </a:lnTo>
                  <a:lnTo>
                    <a:pt x="0" y="4983659"/>
                  </a:lnTo>
                  <a:lnTo>
                    <a:pt x="155731" y="5176047"/>
                  </a:lnTo>
                  <a:cubicBezTo>
                    <a:pt x="417742" y="5469073"/>
                    <a:pt x="741224" y="5704211"/>
                    <a:pt x="1093706" y="5866903"/>
                  </a:cubicBezTo>
                  <a:cubicBezTo>
                    <a:pt x="1269947" y="5948418"/>
                    <a:pt x="1453018" y="6013137"/>
                    <a:pt x="1639673" y="6059940"/>
                  </a:cubicBezTo>
                  <a:lnTo>
                    <a:pt x="1709990" y="6076287"/>
                  </a:lnTo>
                  <a:cubicBezTo>
                    <a:pt x="1733504" y="6081550"/>
                    <a:pt x="1756570" y="6088156"/>
                    <a:pt x="1780307" y="6091963"/>
                  </a:cubicBezTo>
                  <a:lnTo>
                    <a:pt x="1851072" y="6105176"/>
                  </a:lnTo>
                  <a:lnTo>
                    <a:pt x="1886455" y="6111782"/>
                  </a:lnTo>
                  <a:cubicBezTo>
                    <a:pt x="1898212" y="6114021"/>
                    <a:pt x="1909969" y="6116373"/>
                    <a:pt x="1921949" y="6117716"/>
                  </a:cubicBezTo>
                  <a:cubicBezTo>
                    <a:pt x="1969425" y="6124323"/>
                    <a:pt x="2016676" y="6131489"/>
                    <a:pt x="2064152" y="6137647"/>
                  </a:cubicBezTo>
                  <a:cubicBezTo>
                    <a:pt x="2111851" y="6141790"/>
                    <a:pt x="2159438" y="6146381"/>
                    <a:pt x="2206914" y="6151195"/>
                  </a:cubicBezTo>
                  <a:lnTo>
                    <a:pt x="2350011" y="6158250"/>
                  </a:lnTo>
                  <a:cubicBezTo>
                    <a:pt x="2397711" y="6159593"/>
                    <a:pt x="2445410" y="6159146"/>
                    <a:pt x="2493109" y="6159705"/>
                  </a:cubicBezTo>
                  <a:cubicBezTo>
                    <a:pt x="2589068" y="6158137"/>
                    <a:pt x="2685922" y="6154666"/>
                    <a:pt x="2781321" y="6147277"/>
                  </a:cubicBezTo>
                  <a:cubicBezTo>
                    <a:pt x="2972566" y="6132944"/>
                    <a:pt x="3161348" y="6105288"/>
                    <a:pt x="3345091" y="6060276"/>
                  </a:cubicBezTo>
                  <a:cubicBezTo>
                    <a:pt x="3528834" y="6015375"/>
                    <a:pt x="3707539" y="5952785"/>
                    <a:pt x="3878853" y="5871718"/>
                  </a:cubicBezTo>
                  <a:cubicBezTo>
                    <a:pt x="4050167" y="5790428"/>
                    <a:pt x="4213084" y="5689318"/>
                    <a:pt x="4367267" y="5573093"/>
                  </a:cubicBezTo>
                  <a:lnTo>
                    <a:pt x="4424484" y="5528529"/>
                  </a:lnTo>
                  <a:cubicBezTo>
                    <a:pt x="4443631" y="5513637"/>
                    <a:pt x="4463113" y="5499193"/>
                    <a:pt x="4481252" y="5483069"/>
                  </a:cubicBezTo>
                  <a:lnTo>
                    <a:pt x="4536790" y="5435818"/>
                  </a:lnTo>
                  <a:cubicBezTo>
                    <a:pt x="4555265" y="5419918"/>
                    <a:pt x="4574188" y="5404466"/>
                    <a:pt x="4591543" y="5387671"/>
                  </a:cubicBezTo>
                  <a:cubicBezTo>
                    <a:pt x="4662980" y="5321944"/>
                    <a:pt x="4733074" y="5254650"/>
                    <a:pt x="4794209" y="5181198"/>
                  </a:cubicBezTo>
                  <a:cubicBezTo>
                    <a:pt x="4857808" y="5109089"/>
                    <a:pt x="4910434" y="5029926"/>
                    <a:pt x="4956678" y="4945836"/>
                  </a:cubicBezTo>
                  <a:cubicBezTo>
                    <a:pt x="4967651" y="4924450"/>
                    <a:pt x="4978624" y="4903064"/>
                    <a:pt x="4989262" y="4881453"/>
                  </a:cubicBezTo>
                  <a:lnTo>
                    <a:pt x="5017814" y="4814607"/>
                  </a:lnTo>
                  <a:cubicBezTo>
                    <a:pt x="5027891" y="4792549"/>
                    <a:pt x="5035393" y="4769035"/>
                    <a:pt x="5044127" y="4746193"/>
                  </a:cubicBezTo>
                  <a:cubicBezTo>
                    <a:pt x="5052636" y="4723128"/>
                    <a:pt x="5061146" y="4700174"/>
                    <a:pt x="5068425" y="4676436"/>
                  </a:cubicBezTo>
                  <a:cubicBezTo>
                    <a:pt x="5099552" y="4582717"/>
                    <a:pt x="5126985" y="4486422"/>
                    <a:pt x="5154641" y="4390352"/>
                  </a:cubicBezTo>
                  <a:lnTo>
                    <a:pt x="5196854" y="4246134"/>
                  </a:lnTo>
                  <a:lnTo>
                    <a:pt x="5240299" y="4102140"/>
                  </a:lnTo>
                  <a:cubicBezTo>
                    <a:pt x="5299195" y="3910560"/>
                    <a:pt x="5364697" y="3721330"/>
                    <a:pt x="5432440" y="3532884"/>
                  </a:cubicBezTo>
                  <a:cubicBezTo>
                    <a:pt x="5500294" y="3346902"/>
                    <a:pt x="5533549" y="3148714"/>
                    <a:pt x="5528846" y="2951647"/>
                  </a:cubicBezTo>
                  <a:cubicBezTo>
                    <a:pt x="5526831" y="2853113"/>
                    <a:pt x="5515409" y="2755027"/>
                    <a:pt x="5495927" y="2658733"/>
                  </a:cubicBezTo>
                  <a:cubicBezTo>
                    <a:pt x="5491112" y="2634659"/>
                    <a:pt x="5486297" y="2610585"/>
                    <a:pt x="5480027" y="2586848"/>
                  </a:cubicBezTo>
                  <a:cubicBezTo>
                    <a:pt x="5474205" y="2562998"/>
                    <a:pt x="5468718" y="2539036"/>
                    <a:pt x="5461328" y="2515635"/>
                  </a:cubicBezTo>
                  <a:cubicBezTo>
                    <a:pt x="5454386" y="2492009"/>
                    <a:pt x="5447668" y="2468495"/>
                    <a:pt x="5439605" y="2445317"/>
                  </a:cubicBezTo>
                  <a:cubicBezTo>
                    <a:pt x="5431879" y="2422028"/>
                    <a:pt x="5424378" y="2398738"/>
                    <a:pt x="5415532" y="2375896"/>
                  </a:cubicBezTo>
                  <a:cubicBezTo>
                    <a:pt x="5347790" y="2191817"/>
                    <a:pt x="5254071" y="2018599"/>
                    <a:pt x="5144564" y="1857138"/>
                  </a:cubicBezTo>
                  <a:cubicBezTo>
                    <a:pt x="5034946" y="1695565"/>
                    <a:pt x="4909762" y="1545301"/>
                    <a:pt x="4774838" y="1405450"/>
                  </a:cubicBezTo>
                  <a:cubicBezTo>
                    <a:pt x="4638907" y="1265040"/>
                    <a:pt x="4496145" y="1132131"/>
                    <a:pt x="4345769" y="1012323"/>
                  </a:cubicBezTo>
                  <a:cubicBezTo>
                    <a:pt x="4270749" y="952195"/>
                    <a:pt x="4194273" y="894642"/>
                    <a:pt x="4115334" y="841344"/>
                  </a:cubicBezTo>
                  <a:cubicBezTo>
                    <a:pt x="4037067" y="787263"/>
                    <a:pt x="3956336" y="737548"/>
                    <a:pt x="3874038" y="691528"/>
                  </a:cubicBezTo>
                  <a:cubicBezTo>
                    <a:pt x="3709554" y="599712"/>
                    <a:pt x="3537792" y="523349"/>
                    <a:pt x="3359535" y="468819"/>
                  </a:cubicBezTo>
                  <a:cubicBezTo>
                    <a:pt x="3181278" y="414514"/>
                    <a:pt x="2997311" y="380699"/>
                    <a:pt x="2811105" y="366031"/>
                  </a:cubicBezTo>
                  <a:cubicBezTo>
                    <a:pt x="2787703" y="364575"/>
                    <a:pt x="2764525" y="362448"/>
                    <a:pt x="2741124" y="361440"/>
                  </a:cubicBezTo>
                  <a:lnTo>
                    <a:pt x="2671030" y="358417"/>
                  </a:lnTo>
                  <a:lnTo>
                    <a:pt x="2600713" y="357521"/>
                  </a:lnTo>
                  <a:cubicBezTo>
                    <a:pt x="2577087" y="356961"/>
                    <a:pt x="2554805" y="358305"/>
                    <a:pt x="2531739" y="358529"/>
                  </a:cubicBezTo>
                  <a:cubicBezTo>
                    <a:pt x="2440259" y="360992"/>
                    <a:pt x="2349564" y="370285"/>
                    <a:pt x="2259988" y="385289"/>
                  </a:cubicBezTo>
                  <a:cubicBezTo>
                    <a:pt x="2080723" y="415521"/>
                    <a:pt x="1906945" y="473634"/>
                    <a:pt x="1740670" y="553917"/>
                  </a:cubicBezTo>
                  <a:cubicBezTo>
                    <a:pt x="1574506" y="634647"/>
                    <a:pt x="1415844" y="737100"/>
                    <a:pt x="1264124" y="853549"/>
                  </a:cubicBezTo>
                  <a:cubicBezTo>
                    <a:pt x="1112181" y="969886"/>
                    <a:pt x="966508" y="1099212"/>
                    <a:pt x="823074" y="1234136"/>
                  </a:cubicBezTo>
                  <a:cubicBezTo>
                    <a:pt x="787131" y="1267951"/>
                    <a:pt x="751413" y="1301990"/>
                    <a:pt x="715694" y="1336252"/>
                  </a:cubicBezTo>
                  <a:lnTo>
                    <a:pt x="606859" y="1440945"/>
                  </a:lnTo>
                  <a:cubicBezTo>
                    <a:pt x="532623" y="1511374"/>
                    <a:pt x="457267" y="1579452"/>
                    <a:pt x="382023" y="1646074"/>
                  </a:cubicBezTo>
                  <a:lnTo>
                    <a:pt x="158531" y="1843813"/>
                  </a:lnTo>
                  <a:lnTo>
                    <a:pt x="0" y="1991775"/>
                  </a:lnTo>
                  <a:lnTo>
                    <a:pt x="0" y="1074740"/>
                  </a:lnTo>
                  <a:lnTo>
                    <a:pt x="113897" y="949410"/>
                  </a:lnTo>
                  <a:cubicBezTo>
                    <a:pt x="700439" y="362812"/>
                    <a:pt x="1510739" y="0"/>
                    <a:pt x="2405773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87210A0-2997-0C4C-A082-993177947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023236"/>
            <a:ext cx="3659777" cy="2820908"/>
          </a:xfrm>
        </p:spPr>
        <p:txBody>
          <a:bodyPr>
            <a:normAutofit/>
          </a:bodyPr>
          <a:lstStyle/>
          <a:p>
            <a:r>
              <a:rPr lang="en-US" sz="4000" b="1" i="0" u="none" strike="noStrike" dirty="0">
                <a:solidFill>
                  <a:schemeClr val="tx2"/>
                </a:solidFill>
                <a:effectLst/>
                <a:latin typeface="Open Sans" panose="020B0606030504020204" pitchFamily="34" charset="0"/>
              </a:rPr>
              <a:t>Deployment Lead Times Requiring Months</a:t>
            </a:r>
            <a:endParaRPr lang="en-US" sz="4000" b="1" dirty="0">
              <a:solidFill>
                <a:schemeClr val="tx2"/>
              </a:solidFill>
            </a:endParaRPr>
          </a:p>
        </p:txBody>
      </p:sp>
      <p:graphicFrame>
        <p:nvGraphicFramePr>
          <p:cNvPr id="31" name="Content Placeholder 2">
            <a:extLst>
              <a:ext uri="{FF2B5EF4-FFF2-40B4-BE49-F238E27FC236}">
                <a16:creationId xmlns:a16="http://schemas.microsoft.com/office/drawing/2014/main" id="{3DD40375-7A6B-2494-16DA-3F37461FE1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4032473"/>
              </p:ext>
            </p:extLst>
          </p:nvPr>
        </p:nvGraphicFramePr>
        <p:xfrm>
          <a:off x="6091238" y="955653"/>
          <a:ext cx="5115491" cy="49478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16057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1E020063-2385-44AC-BD67-258E1F0B9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E014A0B-5338-4077-AFE9-A90D04D44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13E6CF-9FA3-531B-645B-F698D16DF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576" y="391887"/>
            <a:ext cx="10098024" cy="1632578"/>
          </a:xfrm>
        </p:spPr>
        <p:txBody>
          <a:bodyPr anchor="b">
            <a:normAutofit fontScale="90000"/>
          </a:bodyPr>
          <a:lstStyle/>
          <a:p>
            <a:pPr algn="ctr"/>
            <a:r>
              <a:rPr lang="en-US" sz="3200" b="1" i="0" u="none" strike="noStrike" dirty="0">
                <a:solidFill>
                  <a:schemeClr val="tx2"/>
                </a:solidFill>
                <a:effectLst/>
                <a:latin typeface="Open Sans" panose="020B0606030504020204" pitchFamily="34" charset="0"/>
              </a:rPr>
              <a:t>DevOps Ideal: Deployment Lead Times of Minutes</a:t>
            </a:r>
            <a:br>
              <a:rPr lang="en-US" sz="2500" b="0" i="0" u="none" strike="noStrike" dirty="0">
                <a:solidFill>
                  <a:schemeClr val="tx2"/>
                </a:solidFill>
                <a:effectLst/>
                <a:latin typeface="Open Sans" panose="020B0606030504020204" pitchFamily="34" charset="0"/>
              </a:rPr>
            </a:br>
            <a:r>
              <a:rPr lang="en-US" sz="2400" dirty="0">
                <a:solidFill>
                  <a:schemeClr val="tx2"/>
                </a:solidFill>
              </a:rPr>
              <a:t>How do you counteract long Lead Times according to </a:t>
            </a:r>
            <a:r>
              <a:rPr lang="en-US" sz="2400" i="1" dirty="0">
                <a:solidFill>
                  <a:schemeClr val="tx2"/>
                </a:solidFill>
              </a:rPr>
              <a:t>the DevOps Handbook</a:t>
            </a:r>
            <a:br>
              <a:rPr lang="en-US" sz="2500" i="1" dirty="0">
                <a:solidFill>
                  <a:schemeClr val="tx2"/>
                </a:solidFill>
              </a:rPr>
            </a:br>
            <a:endParaRPr lang="en-US" sz="2500" dirty="0">
              <a:solidFill>
                <a:schemeClr val="tx2"/>
              </a:solidFill>
            </a:endParaRP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78127680-150F-4A90-9950-F66392578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1"/>
            <a:ext cx="3362070" cy="2522849"/>
            <a:chOff x="-305" y="-1"/>
            <a:chExt cx="3832880" cy="2876136"/>
          </a:xfrm>
        </p:grpSpPr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5088F97A-8362-4967-B664-D748B846EC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30F9DEDE-4318-412A-81C5-C8C90F689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09E97DE9-7844-4707-8928-1CD88ADB72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EC58954E-44A5-4A0D-97A9-8A2BB43D68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466920E5-8640-4C24-A775-864763709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10185732" y="4852038"/>
            <a:ext cx="2151670" cy="1860256"/>
            <a:chOff x="-305" y="-4155"/>
            <a:chExt cx="2514948" cy="2174333"/>
          </a:xfrm>
        </p:grpSpPr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2CBA3142-5A82-43CE-87A2-EB14B17A51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AEF5A1C7-9938-4A33-A5A4-2B05353B3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262A936D-E9F6-4A68-82C2-1D1CC7772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C68A9229-BBBE-4934-9700-BA72A1BB03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1" name="Picture 10" descr="A diagram of a test&#10;&#10;Description automatically generated">
            <a:extLst>
              <a:ext uri="{FF2B5EF4-FFF2-40B4-BE49-F238E27FC236}">
                <a16:creationId xmlns:a16="http://schemas.microsoft.com/office/drawing/2014/main" id="{6A036026-865D-124B-9224-B511CF7A32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5195" y="3863771"/>
            <a:ext cx="7102945" cy="2486030"/>
          </a:xfrm>
          <a:prstGeom prst="rect">
            <a:avLst/>
          </a:prstGeom>
        </p:spPr>
      </p:pic>
      <p:graphicFrame>
        <p:nvGraphicFramePr>
          <p:cNvPr id="26" name="Content Placeholder 2">
            <a:extLst>
              <a:ext uri="{FF2B5EF4-FFF2-40B4-BE49-F238E27FC236}">
                <a16:creationId xmlns:a16="http://schemas.microsoft.com/office/drawing/2014/main" id="{C618BF68-4766-6887-FDA3-96BE21CF93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7233867"/>
              </p:ext>
            </p:extLst>
          </p:nvPr>
        </p:nvGraphicFramePr>
        <p:xfrm>
          <a:off x="200842" y="1798309"/>
          <a:ext cx="5126896" cy="32276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695055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EDDBB197-D710-4A4F-A9CA-FD217749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75D1CFA-2CDB-4B64-BD9F-85744E8DA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D376FE-F4AE-BA0E-F9FC-EF362B0EB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 sz="6600" b="1" dirty="0">
                <a:solidFill>
                  <a:schemeClr val="tx2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1F4C6-A038-D956-3AFA-1FA752D9DC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421682"/>
            <a:ext cx="4977578" cy="3639289"/>
          </a:xfrm>
        </p:spPr>
        <p:txBody>
          <a:bodyPr anchor="ctr">
            <a:normAutofit/>
          </a:bodyPr>
          <a:lstStyle/>
          <a:p>
            <a:r>
              <a:rPr lang="en-US" sz="1700" dirty="0">
                <a:solidFill>
                  <a:schemeClr val="tx2"/>
                </a:solidFill>
              </a:rPr>
              <a:t>The concept of value streams is important especially in the world of DevOps</a:t>
            </a:r>
          </a:p>
          <a:p>
            <a:r>
              <a:rPr lang="en-US" sz="1700" dirty="0">
                <a:solidFill>
                  <a:schemeClr val="tx2"/>
                </a:solidFill>
              </a:rPr>
              <a:t>Technology Value Streams are crucial to understand on how a business hypothesis convers to a technology-enabled feature for the customer</a:t>
            </a:r>
          </a:p>
          <a:p>
            <a:r>
              <a:rPr lang="en-US" sz="1700" dirty="0">
                <a:solidFill>
                  <a:schemeClr val="tx2"/>
                </a:solidFill>
              </a:rPr>
              <a:t>Lead times can be short or long, but ideally shorter ones are preferred to keep everything on the same page</a:t>
            </a:r>
          </a:p>
          <a:p>
            <a:r>
              <a:rPr lang="en-US" sz="1700" dirty="0">
                <a:solidFill>
                  <a:schemeClr val="tx2"/>
                </a:solidFill>
              </a:rPr>
              <a:t>Processing times are important to understand that it begins when the task is being worked on</a:t>
            </a:r>
          </a:p>
          <a:p>
            <a:r>
              <a:rPr lang="en-US" sz="1700" dirty="0">
                <a:solidFill>
                  <a:schemeClr val="tx2"/>
                </a:solidFill>
              </a:rPr>
              <a:t>Deployment Lead times of Minutes guarantees the product will work as intended by the developer</a:t>
            </a:r>
          </a:p>
          <a:p>
            <a:endParaRPr lang="en-US" sz="1700" dirty="0">
              <a:solidFill>
                <a:schemeClr val="tx2"/>
              </a:solidFill>
            </a:endParaRPr>
          </a:p>
          <a:p>
            <a:endParaRPr lang="en-US" sz="1700" dirty="0">
              <a:solidFill>
                <a:schemeClr val="tx2"/>
              </a:solidFill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5EE5136-01F1-466C-962D-BA9B4C675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69897" y="0"/>
            <a:ext cx="5822103" cy="6685267"/>
            <a:chOff x="6357228" y="0"/>
            <a:chExt cx="5822103" cy="6685267"/>
          </a:xfrm>
        </p:grpSpPr>
        <p:sp>
          <p:nvSpPr>
            <p:cNvPr id="29" name="Freeform: Shape 14">
              <a:extLst>
                <a:ext uri="{FF2B5EF4-FFF2-40B4-BE49-F238E27FC236}">
                  <a16:creationId xmlns:a16="http://schemas.microsoft.com/office/drawing/2014/main" id="{E11D3AD4-AF9B-4EB5-8C7B-C45D173B4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57228" y="0"/>
              <a:ext cx="5822102" cy="6685267"/>
            </a:xfrm>
            <a:custGeom>
              <a:avLst/>
              <a:gdLst>
                <a:gd name="connsiteX0" fmla="*/ 2605444 w 5822102"/>
                <a:gd name="connsiteY0" fmla="*/ 0 h 6685267"/>
                <a:gd name="connsiteX1" fmla="*/ 4757391 w 5822102"/>
                <a:gd name="connsiteY1" fmla="*/ 0 h 6685267"/>
                <a:gd name="connsiteX2" fmla="*/ 4913680 w 5822102"/>
                <a:gd name="connsiteY2" fmla="*/ 56274 h 6685267"/>
                <a:gd name="connsiteX3" fmla="*/ 5376238 w 5822102"/>
                <a:gd name="connsiteY3" fmla="*/ 282027 h 6685267"/>
                <a:gd name="connsiteX4" fmla="*/ 5658024 w 5822102"/>
                <a:gd name="connsiteY4" fmla="*/ 471014 h 6685267"/>
                <a:gd name="connsiteX5" fmla="*/ 5822102 w 5822102"/>
                <a:gd name="connsiteY5" fmla="*/ 609109 h 6685267"/>
                <a:gd name="connsiteX6" fmla="*/ 5822102 w 5822102"/>
                <a:gd name="connsiteY6" fmla="*/ 760697 h 6685267"/>
                <a:gd name="connsiteX7" fmla="*/ 5707785 w 5822102"/>
                <a:gd name="connsiteY7" fmla="*/ 666601 h 6685267"/>
                <a:gd name="connsiteX8" fmla="*/ 5577306 w 5822102"/>
                <a:gd name="connsiteY8" fmla="*/ 571666 h 6685267"/>
                <a:gd name="connsiteX9" fmla="*/ 5298630 w 5822102"/>
                <a:gd name="connsiteY9" fmla="*/ 407449 h 6685267"/>
                <a:gd name="connsiteX10" fmla="*/ 4690768 w 5822102"/>
                <a:gd name="connsiteY10" fmla="*/ 184979 h 6685267"/>
                <a:gd name="connsiteX11" fmla="*/ 4048577 w 5822102"/>
                <a:gd name="connsiteY11" fmla="*/ 99280 h 6685267"/>
                <a:gd name="connsiteX12" fmla="*/ 3405404 w 5822102"/>
                <a:gd name="connsiteY12" fmla="*/ 131937 h 6685267"/>
                <a:gd name="connsiteX13" fmla="*/ 3089702 w 5822102"/>
                <a:gd name="connsiteY13" fmla="*/ 190190 h 6685267"/>
                <a:gd name="connsiteX14" fmla="*/ 2780132 w 5822102"/>
                <a:gd name="connsiteY14" fmla="*/ 273457 h 6685267"/>
                <a:gd name="connsiteX15" fmla="*/ 2478040 w 5822102"/>
                <a:gd name="connsiteY15" fmla="*/ 379654 h 6685267"/>
                <a:gd name="connsiteX16" fmla="*/ 2184897 w 5822102"/>
                <a:gd name="connsiteY16" fmla="*/ 507972 h 6685267"/>
                <a:gd name="connsiteX17" fmla="*/ 1629141 w 5822102"/>
                <a:gd name="connsiteY17" fmla="*/ 823205 h 6685267"/>
                <a:gd name="connsiteX18" fmla="*/ 1497711 w 5822102"/>
                <a:gd name="connsiteY18" fmla="*/ 914000 h 6685267"/>
                <a:gd name="connsiteX19" fmla="*/ 1433099 w 5822102"/>
                <a:gd name="connsiteY19" fmla="*/ 960903 h 6685267"/>
                <a:gd name="connsiteX20" fmla="*/ 1369346 w 5822102"/>
                <a:gd name="connsiteY20" fmla="*/ 1008963 h 6685267"/>
                <a:gd name="connsiteX21" fmla="*/ 1123406 w 5822102"/>
                <a:gd name="connsiteY21" fmla="*/ 1212905 h 6685267"/>
                <a:gd name="connsiteX22" fmla="*/ 684367 w 5822102"/>
                <a:gd name="connsiteY22" fmla="*/ 1675564 h 6685267"/>
                <a:gd name="connsiteX23" fmla="*/ 497153 w 5822102"/>
                <a:gd name="connsiteY23" fmla="*/ 1933588 h 6685267"/>
                <a:gd name="connsiteX24" fmla="*/ 337770 w 5822102"/>
                <a:gd name="connsiteY24" fmla="*/ 2208983 h 6685267"/>
                <a:gd name="connsiteX25" fmla="*/ 302461 w 5822102"/>
                <a:gd name="connsiteY25" fmla="*/ 2280207 h 6685267"/>
                <a:gd name="connsiteX26" fmla="*/ 285296 w 5822102"/>
                <a:gd name="connsiteY26" fmla="*/ 2316107 h 6685267"/>
                <a:gd name="connsiteX27" fmla="*/ 268991 w 5822102"/>
                <a:gd name="connsiteY27" fmla="*/ 2352355 h 6685267"/>
                <a:gd name="connsiteX28" fmla="*/ 237849 w 5822102"/>
                <a:gd name="connsiteY28" fmla="*/ 2425432 h 6685267"/>
                <a:gd name="connsiteX29" fmla="*/ 208670 w 5822102"/>
                <a:gd name="connsiteY29" fmla="*/ 2499319 h 6685267"/>
                <a:gd name="connsiteX30" fmla="*/ 113775 w 5822102"/>
                <a:gd name="connsiteY30" fmla="*/ 2801929 h 6685267"/>
                <a:gd name="connsiteX31" fmla="*/ 36781 w 5822102"/>
                <a:gd name="connsiteY31" fmla="*/ 3428922 h 6685267"/>
                <a:gd name="connsiteX32" fmla="*/ 69148 w 5822102"/>
                <a:gd name="connsiteY32" fmla="*/ 3741955 h 6685267"/>
                <a:gd name="connsiteX33" fmla="*/ 167966 w 5822102"/>
                <a:gd name="connsiteY33" fmla="*/ 4041323 h 6685267"/>
                <a:gd name="connsiteX34" fmla="*/ 202049 w 5822102"/>
                <a:gd name="connsiteY34" fmla="*/ 4112894 h 6685267"/>
                <a:gd name="connsiteX35" fmla="*/ 239933 w 5822102"/>
                <a:gd name="connsiteY35" fmla="*/ 4182843 h 6685267"/>
                <a:gd name="connsiteX36" fmla="*/ 323916 w 5822102"/>
                <a:gd name="connsiteY36" fmla="*/ 4318456 h 6685267"/>
                <a:gd name="connsiteX37" fmla="*/ 416604 w 5822102"/>
                <a:gd name="connsiteY37" fmla="*/ 4449436 h 6685267"/>
                <a:gd name="connsiteX38" fmla="*/ 515911 w 5822102"/>
                <a:gd name="connsiteY38" fmla="*/ 4576711 h 6685267"/>
                <a:gd name="connsiteX39" fmla="*/ 722619 w 5822102"/>
                <a:gd name="connsiteY39" fmla="*/ 4828482 h 6685267"/>
                <a:gd name="connsiteX40" fmla="*/ 825972 w 5822102"/>
                <a:gd name="connsiteY40" fmla="*/ 4956104 h 6685267"/>
                <a:gd name="connsiteX41" fmla="*/ 926506 w 5822102"/>
                <a:gd name="connsiteY41" fmla="*/ 5085347 h 6685267"/>
                <a:gd name="connsiteX42" fmla="*/ 1027040 w 5822102"/>
                <a:gd name="connsiteY42" fmla="*/ 5210191 h 6685267"/>
                <a:gd name="connsiteX43" fmla="*/ 1132110 w 5822102"/>
                <a:gd name="connsiteY43" fmla="*/ 5330748 h 6685267"/>
                <a:gd name="connsiteX44" fmla="*/ 1354880 w 5822102"/>
                <a:gd name="connsiteY44" fmla="*/ 5558083 h 6685267"/>
                <a:gd name="connsiteX45" fmla="*/ 1855220 w 5822102"/>
                <a:gd name="connsiteY45" fmla="*/ 5937591 h 6685267"/>
                <a:gd name="connsiteX46" fmla="*/ 2131810 w 5822102"/>
                <a:gd name="connsiteY46" fmla="*/ 6080268 h 6685267"/>
                <a:gd name="connsiteX47" fmla="*/ 2423726 w 5822102"/>
                <a:gd name="connsiteY47" fmla="*/ 6188087 h 6685267"/>
                <a:gd name="connsiteX48" fmla="*/ 2727780 w 5822102"/>
                <a:gd name="connsiteY48" fmla="*/ 6262552 h 6685267"/>
                <a:gd name="connsiteX49" fmla="*/ 3041276 w 5822102"/>
                <a:gd name="connsiteY49" fmla="*/ 6304245 h 6685267"/>
                <a:gd name="connsiteX50" fmla="*/ 3360532 w 5822102"/>
                <a:gd name="connsiteY50" fmla="*/ 6317331 h 6685267"/>
                <a:gd name="connsiteX51" fmla="*/ 3439855 w 5822102"/>
                <a:gd name="connsiteY51" fmla="*/ 6316751 h 6685267"/>
                <a:gd name="connsiteX52" fmla="*/ 3478721 w 5822102"/>
                <a:gd name="connsiteY52" fmla="*/ 6315826 h 6685267"/>
                <a:gd name="connsiteX53" fmla="*/ 3517463 w 5822102"/>
                <a:gd name="connsiteY53" fmla="*/ 6313971 h 6685267"/>
                <a:gd name="connsiteX54" fmla="*/ 3671452 w 5822102"/>
                <a:gd name="connsiteY54" fmla="*/ 6301233 h 6685267"/>
                <a:gd name="connsiteX55" fmla="*/ 4265460 w 5822102"/>
                <a:gd name="connsiteY55" fmla="*/ 6149638 h 6685267"/>
                <a:gd name="connsiteX56" fmla="*/ 4546587 w 5822102"/>
                <a:gd name="connsiteY56" fmla="*/ 6018079 h 6685267"/>
                <a:gd name="connsiteX57" fmla="*/ 4818030 w 5822102"/>
                <a:gd name="connsiteY57" fmla="*/ 5858029 h 6685267"/>
                <a:gd name="connsiteX58" fmla="*/ 5081870 w 5822102"/>
                <a:gd name="connsiteY58" fmla="*/ 5676903 h 6685267"/>
                <a:gd name="connsiteX59" fmla="*/ 5212073 w 5822102"/>
                <a:gd name="connsiteY59" fmla="*/ 5581013 h 6685267"/>
                <a:gd name="connsiteX60" fmla="*/ 5343625 w 5822102"/>
                <a:gd name="connsiteY60" fmla="*/ 5481533 h 6685267"/>
                <a:gd name="connsiteX61" fmla="*/ 5610378 w 5822102"/>
                <a:gd name="connsiteY61" fmla="*/ 5284425 h 6685267"/>
                <a:gd name="connsiteX62" fmla="*/ 5822102 w 5822102"/>
                <a:gd name="connsiteY62" fmla="*/ 5126414 h 6685267"/>
                <a:gd name="connsiteX63" fmla="*/ 5822102 w 5822102"/>
                <a:gd name="connsiteY63" fmla="*/ 5556641 h 6685267"/>
                <a:gd name="connsiteX64" fmla="*/ 5576325 w 5822102"/>
                <a:gd name="connsiteY64" fmla="*/ 5749979 h 6685267"/>
                <a:gd name="connsiteX65" fmla="*/ 5447715 w 5822102"/>
                <a:gd name="connsiteY65" fmla="*/ 5852818 h 6685267"/>
                <a:gd name="connsiteX66" fmla="*/ 5315059 w 5822102"/>
                <a:gd name="connsiteY66" fmla="*/ 5956236 h 6685267"/>
                <a:gd name="connsiteX67" fmla="*/ 5038468 w 5822102"/>
                <a:gd name="connsiteY67" fmla="*/ 6155776 h 6685267"/>
                <a:gd name="connsiteX68" fmla="*/ 4741892 w 5822102"/>
                <a:gd name="connsiteY68" fmla="*/ 6338292 h 6685267"/>
                <a:gd name="connsiteX69" fmla="*/ 4420920 w 5822102"/>
                <a:gd name="connsiteY69" fmla="*/ 6492203 h 6685267"/>
                <a:gd name="connsiteX70" fmla="*/ 3717672 w 5822102"/>
                <a:gd name="connsiteY70" fmla="*/ 6670434 h 6685267"/>
                <a:gd name="connsiteX71" fmla="*/ 3535853 w 5822102"/>
                <a:gd name="connsiteY71" fmla="*/ 6683289 h 6685267"/>
                <a:gd name="connsiteX72" fmla="*/ 3490367 w 5822102"/>
                <a:gd name="connsiteY72" fmla="*/ 6684910 h 6685267"/>
                <a:gd name="connsiteX73" fmla="*/ 3445005 w 5822102"/>
                <a:gd name="connsiteY73" fmla="*/ 6685142 h 6685267"/>
                <a:gd name="connsiteX74" fmla="*/ 3355872 w 5822102"/>
                <a:gd name="connsiteY74" fmla="*/ 6684100 h 6685267"/>
                <a:gd name="connsiteX75" fmla="*/ 3179203 w 5822102"/>
                <a:gd name="connsiteY75" fmla="*/ 6677150 h 6685267"/>
                <a:gd name="connsiteX76" fmla="*/ 3002410 w 5822102"/>
                <a:gd name="connsiteY76" fmla="*/ 6661169 h 6685267"/>
                <a:gd name="connsiteX77" fmla="*/ 2650296 w 5822102"/>
                <a:gd name="connsiteY77" fmla="*/ 6604191 h 6685267"/>
                <a:gd name="connsiteX78" fmla="*/ 2306028 w 5822102"/>
                <a:gd name="connsiteY78" fmla="*/ 6505869 h 6685267"/>
                <a:gd name="connsiteX79" fmla="*/ 1978803 w 5822102"/>
                <a:gd name="connsiteY79" fmla="*/ 6363307 h 6685267"/>
                <a:gd name="connsiteX80" fmla="*/ 1678428 w 5822102"/>
                <a:gd name="connsiteY80" fmla="*/ 6177779 h 6685267"/>
                <a:gd name="connsiteX81" fmla="*/ 1175880 w 5822102"/>
                <a:gd name="connsiteY81" fmla="*/ 5710373 h 6685267"/>
                <a:gd name="connsiteX82" fmla="*/ 971502 w 5822102"/>
                <a:gd name="connsiteY82" fmla="*/ 5445399 h 6685267"/>
                <a:gd name="connsiteX83" fmla="*/ 790909 w 5822102"/>
                <a:gd name="connsiteY83" fmla="*/ 5169078 h 6685267"/>
                <a:gd name="connsiteX84" fmla="*/ 706680 w 5822102"/>
                <a:gd name="connsiteY84" fmla="*/ 5031959 h 6685267"/>
                <a:gd name="connsiteX85" fmla="*/ 619143 w 5822102"/>
                <a:gd name="connsiteY85" fmla="*/ 4897157 h 6685267"/>
                <a:gd name="connsiteX86" fmla="*/ 436465 w 5822102"/>
                <a:gd name="connsiteY86" fmla="*/ 4628710 h 6685267"/>
                <a:gd name="connsiteX87" fmla="*/ 347088 w 5822102"/>
                <a:gd name="connsiteY87" fmla="*/ 4492171 h 6685267"/>
                <a:gd name="connsiteX88" fmla="*/ 262001 w 5822102"/>
                <a:gd name="connsiteY88" fmla="*/ 4352619 h 6685267"/>
                <a:gd name="connsiteX89" fmla="*/ 118679 w 5822102"/>
                <a:gd name="connsiteY89" fmla="*/ 4059853 h 6685267"/>
                <a:gd name="connsiteX90" fmla="*/ 28322 w 5822102"/>
                <a:gd name="connsiteY90" fmla="*/ 3749136 h 6685267"/>
                <a:gd name="connsiteX91" fmla="*/ 0 w 5822102"/>
                <a:gd name="connsiteY91" fmla="*/ 3428922 h 6685267"/>
                <a:gd name="connsiteX92" fmla="*/ 253052 w 5822102"/>
                <a:gd name="connsiteY92" fmla="*/ 2174356 h 6685267"/>
                <a:gd name="connsiteX93" fmla="*/ 389141 w 5822102"/>
                <a:gd name="connsiteY93" fmla="*/ 1877652 h 6685267"/>
                <a:gd name="connsiteX94" fmla="*/ 552079 w 5822102"/>
                <a:gd name="connsiteY94" fmla="*/ 1591834 h 6685267"/>
                <a:gd name="connsiteX95" fmla="*/ 954950 w 5822102"/>
                <a:gd name="connsiteY95" fmla="*/ 1061773 h 6685267"/>
                <a:gd name="connsiteX96" fmla="*/ 1192922 w 5822102"/>
                <a:gd name="connsiteY96" fmla="*/ 822626 h 6685267"/>
                <a:gd name="connsiteX97" fmla="*/ 1255939 w 5822102"/>
                <a:gd name="connsiteY97" fmla="*/ 765880 h 6685267"/>
                <a:gd name="connsiteX98" fmla="*/ 1320183 w 5822102"/>
                <a:gd name="connsiteY98" fmla="*/ 710291 h 6685267"/>
                <a:gd name="connsiteX99" fmla="*/ 1452961 w 5822102"/>
                <a:gd name="connsiteY99" fmla="*/ 603514 h 6685267"/>
                <a:gd name="connsiteX100" fmla="*/ 2033360 w 5822102"/>
                <a:gd name="connsiteY100" fmla="*/ 235818 h 6685267"/>
                <a:gd name="connsiteX101" fmla="*/ 2512513 w 5822102"/>
                <a:gd name="connsiteY101" fmla="*/ 30012 h 668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5822102" h="6685267">
                  <a:moveTo>
                    <a:pt x="2605444" y="0"/>
                  </a:moveTo>
                  <a:lnTo>
                    <a:pt x="4757391" y="0"/>
                  </a:lnTo>
                  <a:lnTo>
                    <a:pt x="4913680" y="56274"/>
                  </a:lnTo>
                  <a:cubicBezTo>
                    <a:pt x="5074659" y="119278"/>
                    <a:pt x="5229483" y="195083"/>
                    <a:pt x="5376238" y="282027"/>
                  </a:cubicBezTo>
                  <a:cubicBezTo>
                    <a:pt x="5474014" y="340105"/>
                    <a:pt x="5568080" y="403280"/>
                    <a:pt x="5658024" y="471014"/>
                  </a:cubicBezTo>
                  <a:lnTo>
                    <a:pt x="5822102" y="609109"/>
                  </a:lnTo>
                  <a:lnTo>
                    <a:pt x="5822102" y="760697"/>
                  </a:lnTo>
                  <a:lnTo>
                    <a:pt x="5707785" y="666601"/>
                  </a:lnTo>
                  <a:cubicBezTo>
                    <a:pt x="5665273" y="633682"/>
                    <a:pt x="5621749" y="602008"/>
                    <a:pt x="5577306" y="571666"/>
                  </a:cubicBezTo>
                  <a:cubicBezTo>
                    <a:pt x="5487929" y="511562"/>
                    <a:pt x="5395118" y="456089"/>
                    <a:pt x="5298630" y="407449"/>
                  </a:cubicBezTo>
                  <a:cubicBezTo>
                    <a:pt x="5106266" y="309010"/>
                    <a:pt x="4901153" y="235355"/>
                    <a:pt x="4690768" y="184979"/>
                  </a:cubicBezTo>
                  <a:cubicBezTo>
                    <a:pt x="4480382" y="134486"/>
                    <a:pt x="4264724" y="106807"/>
                    <a:pt x="4048577" y="99280"/>
                  </a:cubicBezTo>
                  <a:cubicBezTo>
                    <a:pt x="3832182" y="90709"/>
                    <a:pt x="3617997" y="102290"/>
                    <a:pt x="3405404" y="131937"/>
                  </a:cubicBezTo>
                  <a:cubicBezTo>
                    <a:pt x="3299353" y="147340"/>
                    <a:pt x="3193915" y="166449"/>
                    <a:pt x="3089702" y="190190"/>
                  </a:cubicBezTo>
                  <a:cubicBezTo>
                    <a:pt x="2985491" y="214278"/>
                    <a:pt x="2882137" y="241725"/>
                    <a:pt x="2780132" y="273457"/>
                  </a:cubicBezTo>
                  <a:cubicBezTo>
                    <a:pt x="2678126" y="305073"/>
                    <a:pt x="2577348" y="340510"/>
                    <a:pt x="2478040" y="379654"/>
                  </a:cubicBezTo>
                  <a:cubicBezTo>
                    <a:pt x="2378854" y="418914"/>
                    <a:pt x="2281017" y="461763"/>
                    <a:pt x="2184897" y="507972"/>
                  </a:cubicBezTo>
                  <a:cubicBezTo>
                    <a:pt x="1992657" y="600271"/>
                    <a:pt x="1806791" y="705542"/>
                    <a:pt x="1629141" y="823205"/>
                  </a:cubicBezTo>
                  <a:cubicBezTo>
                    <a:pt x="1584882" y="852736"/>
                    <a:pt x="1540745" y="882731"/>
                    <a:pt x="1497711" y="914000"/>
                  </a:cubicBezTo>
                  <a:cubicBezTo>
                    <a:pt x="1475888" y="929286"/>
                    <a:pt x="1454555" y="945153"/>
                    <a:pt x="1433099" y="960903"/>
                  </a:cubicBezTo>
                  <a:cubicBezTo>
                    <a:pt x="1411521" y="976537"/>
                    <a:pt x="1390311" y="992634"/>
                    <a:pt x="1369346" y="1008963"/>
                  </a:cubicBezTo>
                  <a:cubicBezTo>
                    <a:pt x="1285119" y="1074165"/>
                    <a:pt x="1202730" y="1141797"/>
                    <a:pt x="1123406" y="1212905"/>
                  </a:cubicBezTo>
                  <a:cubicBezTo>
                    <a:pt x="964391" y="1354656"/>
                    <a:pt x="816900" y="1509261"/>
                    <a:pt x="684367" y="1675564"/>
                  </a:cubicBezTo>
                  <a:cubicBezTo>
                    <a:pt x="618161" y="1758716"/>
                    <a:pt x="555512" y="1844763"/>
                    <a:pt x="497153" y="1933588"/>
                  </a:cubicBezTo>
                  <a:cubicBezTo>
                    <a:pt x="439775" y="2022877"/>
                    <a:pt x="385584" y="2114367"/>
                    <a:pt x="337770" y="2208983"/>
                  </a:cubicBezTo>
                  <a:cubicBezTo>
                    <a:pt x="325388" y="2232493"/>
                    <a:pt x="313862" y="2256349"/>
                    <a:pt x="302461" y="2280207"/>
                  </a:cubicBezTo>
                  <a:lnTo>
                    <a:pt x="285296" y="2316107"/>
                  </a:lnTo>
                  <a:lnTo>
                    <a:pt x="268991" y="2352355"/>
                  </a:lnTo>
                  <a:cubicBezTo>
                    <a:pt x="258324" y="2376560"/>
                    <a:pt x="247535" y="2400764"/>
                    <a:pt x="237849" y="2425432"/>
                  </a:cubicBezTo>
                  <a:cubicBezTo>
                    <a:pt x="228163" y="2450099"/>
                    <a:pt x="217498" y="2474419"/>
                    <a:pt x="208670" y="2499319"/>
                  </a:cubicBezTo>
                  <a:cubicBezTo>
                    <a:pt x="170909" y="2598219"/>
                    <a:pt x="138908" y="2699206"/>
                    <a:pt x="113775" y="2801929"/>
                  </a:cubicBezTo>
                  <a:cubicBezTo>
                    <a:pt x="62773" y="3006911"/>
                    <a:pt x="36659" y="3217917"/>
                    <a:pt x="36781" y="3428922"/>
                  </a:cubicBezTo>
                  <a:cubicBezTo>
                    <a:pt x="37394" y="3534078"/>
                    <a:pt x="47816" y="3639001"/>
                    <a:pt x="69148" y="3741955"/>
                  </a:cubicBezTo>
                  <a:cubicBezTo>
                    <a:pt x="91585" y="3844679"/>
                    <a:pt x="124074" y="3945202"/>
                    <a:pt x="167966" y="4041323"/>
                  </a:cubicBezTo>
                  <a:cubicBezTo>
                    <a:pt x="178387" y="4065528"/>
                    <a:pt x="190525" y="4089153"/>
                    <a:pt x="202049" y="4112894"/>
                  </a:cubicBezTo>
                  <a:cubicBezTo>
                    <a:pt x="214555" y="4136288"/>
                    <a:pt x="226447" y="4159912"/>
                    <a:pt x="239933" y="4182843"/>
                  </a:cubicBezTo>
                  <a:cubicBezTo>
                    <a:pt x="265680" y="4229167"/>
                    <a:pt x="294368" y="4274101"/>
                    <a:pt x="323916" y="4318456"/>
                  </a:cubicBezTo>
                  <a:cubicBezTo>
                    <a:pt x="353341" y="4362927"/>
                    <a:pt x="384849" y="4406240"/>
                    <a:pt x="416604" y="4449436"/>
                  </a:cubicBezTo>
                  <a:cubicBezTo>
                    <a:pt x="448847" y="4492286"/>
                    <a:pt x="482319" y="4534557"/>
                    <a:pt x="515911" y="4576711"/>
                  </a:cubicBezTo>
                  <a:cubicBezTo>
                    <a:pt x="583219" y="4661137"/>
                    <a:pt x="653594" y="4743825"/>
                    <a:pt x="722619" y="4828482"/>
                  </a:cubicBezTo>
                  <a:cubicBezTo>
                    <a:pt x="757315" y="4870637"/>
                    <a:pt x="791889" y="4913138"/>
                    <a:pt x="825972" y="4956104"/>
                  </a:cubicBezTo>
                  <a:cubicBezTo>
                    <a:pt x="859934" y="4998722"/>
                    <a:pt x="893649" y="5044004"/>
                    <a:pt x="926506" y="5085347"/>
                  </a:cubicBezTo>
                  <a:cubicBezTo>
                    <a:pt x="959119" y="5127734"/>
                    <a:pt x="993324" y="5168847"/>
                    <a:pt x="1027040" y="5210191"/>
                  </a:cubicBezTo>
                  <a:cubicBezTo>
                    <a:pt x="1061737" y="5250840"/>
                    <a:pt x="1096188" y="5291488"/>
                    <a:pt x="1132110" y="5330748"/>
                  </a:cubicBezTo>
                  <a:cubicBezTo>
                    <a:pt x="1203465" y="5409731"/>
                    <a:pt x="1277639" y="5485818"/>
                    <a:pt x="1354880" y="5558083"/>
                  </a:cubicBezTo>
                  <a:cubicBezTo>
                    <a:pt x="1509603" y="5702266"/>
                    <a:pt x="1676588" y="5830930"/>
                    <a:pt x="1855220" y="5937591"/>
                  </a:cubicBezTo>
                  <a:cubicBezTo>
                    <a:pt x="1944720" y="5990632"/>
                    <a:pt x="2036549" y="6039272"/>
                    <a:pt x="2131810" y="6080268"/>
                  </a:cubicBezTo>
                  <a:cubicBezTo>
                    <a:pt x="2226460" y="6122423"/>
                    <a:pt x="2324173" y="6157977"/>
                    <a:pt x="2423726" y="6188087"/>
                  </a:cubicBezTo>
                  <a:cubicBezTo>
                    <a:pt x="2523280" y="6218313"/>
                    <a:pt x="2624794" y="6242749"/>
                    <a:pt x="2727780" y="6262552"/>
                  </a:cubicBezTo>
                  <a:cubicBezTo>
                    <a:pt x="2830890" y="6282008"/>
                    <a:pt x="2935714" y="6295326"/>
                    <a:pt x="3041276" y="6304245"/>
                  </a:cubicBezTo>
                  <a:cubicBezTo>
                    <a:pt x="3146836" y="6313277"/>
                    <a:pt x="3253499" y="6317215"/>
                    <a:pt x="3360532" y="6317331"/>
                  </a:cubicBezTo>
                  <a:cubicBezTo>
                    <a:pt x="3387259" y="6317331"/>
                    <a:pt x="3414354" y="6317794"/>
                    <a:pt x="3439855" y="6316751"/>
                  </a:cubicBezTo>
                  <a:lnTo>
                    <a:pt x="3478721" y="6315826"/>
                  </a:lnTo>
                  <a:lnTo>
                    <a:pt x="3517463" y="6313971"/>
                  </a:lnTo>
                  <a:cubicBezTo>
                    <a:pt x="3569078" y="6311772"/>
                    <a:pt x="3620449" y="6306907"/>
                    <a:pt x="3671452" y="6301233"/>
                  </a:cubicBezTo>
                  <a:cubicBezTo>
                    <a:pt x="3875707" y="6277608"/>
                    <a:pt x="4074445" y="6225841"/>
                    <a:pt x="4265460" y="6149638"/>
                  </a:cubicBezTo>
                  <a:cubicBezTo>
                    <a:pt x="4361212" y="6111884"/>
                    <a:pt x="4454636" y="6067065"/>
                    <a:pt x="4546587" y="6018079"/>
                  </a:cubicBezTo>
                  <a:cubicBezTo>
                    <a:pt x="4638662" y="5969322"/>
                    <a:pt x="4729020" y="5915240"/>
                    <a:pt x="4818030" y="5858029"/>
                  </a:cubicBezTo>
                  <a:cubicBezTo>
                    <a:pt x="4907038" y="5800703"/>
                    <a:pt x="4994577" y="5739672"/>
                    <a:pt x="5081870" y="5676903"/>
                  </a:cubicBezTo>
                  <a:cubicBezTo>
                    <a:pt x="5125392" y="5645519"/>
                    <a:pt x="5168794" y="5613324"/>
                    <a:pt x="5212073" y="5581013"/>
                  </a:cubicBezTo>
                  <a:lnTo>
                    <a:pt x="5343625" y="5481533"/>
                  </a:lnTo>
                  <a:cubicBezTo>
                    <a:pt x="5432696" y="5414768"/>
                    <a:pt x="5521951" y="5349452"/>
                    <a:pt x="5610378" y="5284425"/>
                  </a:cubicBezTo>
                  <a:lnTo>
                    <a:pt x="5822102" y="5126414"/>
                  </a:lnTo>
                  <a:lnTo>
                    <a:pt x="5822102" y="5556641"/>
                  </a:lnTo>
                  <a:lnTo>
                    <a:pt x="5576325" y="5749979"/>
                  </a:lnTo>
                  <a:lnTo>
                    <a:pt x="5447715" y="5852818"/>
                  </a:lnTo>
                  <a:cubicBezTo>
                    <a:pt x="5403945" y="5887445"/>
                    <a:pt x="5359932" y="5922073"/>
                    <a:pt x="5315059" y="5956236"/>
                  </a:cubicBezTo>
                  <a:cubicBezTo>
                    <a:pt x="5225682" y="6024680"/>
                    <a:pt x="5133976" y="6091734"/>
                    <a:pt x="5038468" y="6155776"/>
                  </a:cubicBezTo>
                  <a:cubicBezTo>
                    <a:pt x="4943084" y="6219703"/>
                    <a:pt x="4845002" y="6281777"/>
                    <a:pt x="4741892" y="6338292"/>
                  </a:cubicBezTo>
                  <a:cubicBezTo>
                    <a:pt x="4638784" y="6394692"/>
                    <a:pt x="4532120" y="6447038"/>
                    <a:pt x="4420920" y="6492203"/>
                  </a:cubicBezTo>
                  <a:cubicBezTo>
                    <a:pt x="4199255" y="6583693"/>
                    <a:pt x="3959813" y="6644840"/>
                    <a:pt x="3717672" y="6670434"/>
                  </a:cubicBezTo>
                  <a:cubicBezTo>
                    <a:pt x="3657106" y="6676456"/>
                    <a:pt x="3596419" y="6681321"/>
                    <a:pt x="3535853" y="6683289"/>
                  </a:cubicBezTo>
                  <a:lnTo>
                    <a:pt x="3490367" y="6684910"/>
                  </a:lnTo>
                  <a:lnTo>
                    <a:pt x="3445005" y="6685142"/>
                  </a:lnTo>
                  <a:cubicBezTo>
                    <a:pt x="3414354" y="6685605"/>
                    <a:pt x="3385297" y="6684679"/>
                    <a:pt x="3355872" y="6684100"/>
                  </a:cubicBezTo>
                  <a:cubicBezTo>
                    <a:pt x="3297146" y="6683405"/>
                    <a:pt x="3238052" y="6680047"/>
                    <a:pt x="3179203" y="6677150"/>
                  </a:cubicBezTo>
                  <a:cubicBezTo>
                    <a:pt x="3120232" y="6672519"/>
                    <a:pt x="3061259" y="6668233"/>
                    <a:pt x="3002410" y="6661169"/>
                  </a:cubicBezTo>
                  <a:cubicBezTo>
                    <a:pt x="2884589" y="6647851"/>
                    <a:pt x="2766891" y="6629669"/>
                    <a:pt x="2650296" y="6604191"/>
                  </a:cubicBezTo>
                  <a:cubicBezTo>
                    <a:pt x="2533702" y="6578713"/>
                    <a:pt x="2418456" y="6545938"/>
                    <a:pt x="2306028" y="6505869"/>
                  </a:cubicBezTo>
                  <a:cubicBezTo>
                    <a:pt x="2193602" y="6465683"/>
                    <a:pt x="2084118" y="6417738"/>
                    <a:pt x="1978803" y="6363307"/>
                  </a:cubicBezTo>
                  <a:cubicBezTo>
                    <a:pt x="1873855" y="6308066"/>
                    <a:pt x="1773077" y="6246340"/>
                    <a:pt x="1678428" y="6177779"/>
                  </a:cubicBezTo>
                  <a:cubicBezTo>
                    <a:pt x="1488393" y="6041356"/>
                    <a:pt x="1321900" y="5881423"/>
                    <a:pt x="1175880" y="5710373"/>
                  </a:cubicBezTo>
                  <a:cubicBezTo>
                    <a:pt x="1103177" y="5624441"/>
                    <a:pt x="1035501" y="5535732"/>
                    <a:pt x="971502" y="5445399"/>
                  </a:cubicBezTo>
                  <a:cubicBezTo>
                    <a:pt x="907380" y="5355069"/>
                    <a:pt x="847550" y="5262768"/>
                    <a:pt x="790909" y="5169078"/>
                  </a:cubicBezTo>
                  <a:cubicBezTo>
                    <a:pt x="761974" y="5121712"/>
                    <a:pt x="735492" y="5077357"/>
                    <a:pt x="706680" y="5031959"/>
                  </a:cubicBezTo>
                  <a:cubicBezTo>
                    <a:pt x="678114" y="4986910"/>
                    <a:pt x="649058" y="4941860"/>
                    <a:pt x="619143" y="4897157"/>
                  </a:cubicBezTo>
                  <a:lnTo>
                    <a:pt x="436465" y="4628710"/>
                  </a:lnTo>
                  <a:cubicBezTo>
                    <a:pt x="406182" y="4583544"/>
                    <a:pt x="376267" y="4538147"/>
                    <a:pt x="347088" y="4492171"/>
                  </a:cubicBezTo>
                  <a:cubicBezTo>
                    <a:pt x="317908" y="4446194"/>
                    <a:pt x="288974" y="4400102"/>
                    <a:pt x="262001" y="4352619"/>
                  </a:cubicBezTo>
                  <a:cubicBezTo>
                    <a:pt x="207934" y="4258119"/>
                    <a:pt x="158280" y="4160840"/>
                    <a:pt x="118679" y="4059853"/>
                  </a:cubicBezTo>
                  <a:cubicBezTo>
                    <a:pt x="78343" y="3959214"/>
                    <a:pt x="48429" y="3854870"/>
                    <a:pt x="28322" y="3749136"/>
                  </a:cubicBezTo>
                  <a:cubicBezTo>
                    <a:pt x="9073" y="3643402"/>
                    <a:pt x="0" y="3536046"/>
                    <a:pt x="0" y="3428922"/>
                  </a:cubicBezTo>
                  <a:cubicBezTo>
                    <a:pt x="1594" y="3001816"/>
                    <a:pt x="89010" y="2575868"/>
                    <a:pt x="253052" y="2174356"/>
                  </a:cubicBezTo>
                  <a:cubicBezTo>
                    <a:pt x="294246" y="2074066"/>
                    <a:pt x="338873" y="1974700"/>
                    <a:pt x="389141" y="1877652"/>
                  </a:cubicBezTo>
                  <a:cubicBezTo>
                    <a:pt x="438672" y="1780256"/>
                    <a:pt x="493230" y="1684945"/>
                    <a:pt x="552079" y="1591834"/>
                  </a:cubicBezTo>
                  <a:cubicBezTo>
                    <a:pt x="669900" y="1405728"/>
                    <a:pt x="804394" y="1227729"/>
                    <a:pt x="954950" y="1061773"/>
                  </a:cubicBezTo>
                  <a:cubicBezTo>
                    <a:pt x="1030597" y="979085"/>
                    <a:pt x="1109552" y="898829"/>
                    <a:pt x="1192922" y="822626"/>
                  </a:cubicBezTo>
                  <a:cubicBezTo>
                    <a:pt x="1213642" y="803402"/>
                    <a:pt x="1234483" y="784409"/>
                    <a:pt x="1255939" y="765880"/>
                  </a:cubicBezTo>
                  <a:cubicBezTo>
                    <a:pt x="1277273" y="747234"/>
                    <a:pt x="1298237" y="728241"/>
                    <a:pt x="1320183" y="710291"/>
                  </a:cubicBezTo>
                  <a:cubicBezTo>
                    <a:pt x="1363585" y="673811"/>
                    <a:pt x="1408088" y="638489"/>
                    <a:pt x="1452961" y="603514"/>
                  </a:cubicBezTo>
                  <a:cubicBezTo>
                    <a:pt x="1633310" y="464543"/>
                    <a:pt x="1828125" y="341437"/>
                    <a:pt x="2033360" y="235818"/>
                  </a:cubicBezTo>
                  <a:cubicBezTo>
                    <a:pt x="2187242" y="156561"/>
                    <a:pt x="2347554" y="87597"/>
                    <a:pt x="2512513" y="3001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15">
              <a:extLst>
                <a:ext uri="{FF2B5EF4-FFF2-40B4-BE49-F238E27FC236}">
                  <a16:creationId xmlns:a16="http://schemas.microsoft.com/office/drawing/2014/main" id="{15102EBE-A80F-4CFF-B1DD-941EF9728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04998" y="98659"/>
              <a:ext cx="5774333" cy="6315453"/>
            </a:xfrm>
            <a:custGeom>
              <a:avLst/>
              <a:gdLst>
                <a:gd name="connsiteX0" fmla="*/ 3707237 w 5774333"/>
                <a:gd name="connsiteY0" fmla="*/ 1489 h 6315453"/>
                <a:gd name="connsiteX1" fmla="*/ 4037665 w 5774333"/>
                <a:gd name="connsiteY1" fmla="*/ 6121 h 6315453"/>
                <a:gd name="connsiteX2" fmla="*/ 4692239 w 5774333"/>
                <a:gd name="connsiteY2" fmla="*/ 102128 h 6315453"/>
                <a:gd name="connsiteX3" fmla="*/ 5315059 w 5774333"/>
                <a:gd name="connsiteY3" fmla="*/ 324945 h 6315453"/>
                <a:gd name="connsiteX4" fmla="*/ 5738325 w 5774333"/>
                <a:gd name="connsiteY4" fmla="*/ 578286 h 6315453"/>
                <a:gd name="connsiteX5" fmla="*/ 5774333 w 5774333"/>
                <a:gd name="connsiteY5" fmla="*/ 606551 h 6315453"/>
                <a:gd name="connsiteX6" fmla="*/ 5774333 w 5774333"/>
                <a:gd name="connsiteY6" fmla="*/ 975490 h 6315453"/>
                <a:gd name="connsiteX7" fmla="*/ 5676001 w 5774333"/>
                <a:gd name="connsiteY7" fmla="*/ 889749 h 6315453"/>
                <a:gd name="connsiteX8" fmla="*/ 5177132 w 5774333"/>
                <a:gd name="connsiteY8" fmla="*/ 581926 h 6315453"/>
                <a:gd name="connsiteX9" fmla="*/ 4615735 w 5774333"/>
                <a:gd name="connsiteY9" fmla="*/ 388640 h 6315453"/>
                <a:gd name="connsiteX10" fmla="*/ 4020010 w 5774333"/>
                <a:gd name="connsiteY10" fmla="*/ 308500 h 6315453"/>
                <a:gd name="connsiteX11" fmla="*/ 3416315 w 5774333"/>
                <a:gd name="connsiteY11" fmla="*/ 328882 h 6315453"/>
                <a:gd name="connsiteX12" fmla="*/ 2823779 w 5774333"/>
                <a:gd name="connsiteY12" fmla="*/ 446545 h 6315453"/>
                <a:gd name="connsiteX13" fmla="*/ 2256987 w 5774333"/>
                <a:gd name="connsiteY13" fmla="*/ 651296 h 6315453"/>
                <a:gd name="connsiteX14" fmla="*/ 1244169 w 5774333"/>
                <a:gd name="connsiteY14" fmla="*/ 1280374 h 6315453"/>
                <a:gd name="connsiteX15" fmla="*/ 830141 w 5774333"/>
                <a:gd name="connsiteY15" fmla="*/ 1700184 h 6315453"/>
                <a:gd name="connsiteX16" fmla="*/ 502792 w 5774333"/>
                <a:gd name="connsiteY16" fmla="*/ 2182300 h 6315453"/>
                <a:gd name="connsiteX17" fmla="*/ 280637 w 5774333"/>
                <a:gd name="connsiteY17" fmla="*/ 2715256 h 6315453"/>
                <a:gd name="connsiteX18" fmla="*/ 199843 w 5774333"/>
                <a:gd name="connsiteY18" fmla="*/ 3283418 h 6315453"/>
                <a:gd name="connsiteX19" fmla="*/ 233926 w 5774333"/>
                <a:gd name="connsiteY19" fmla="*/ 3561593 h 6315453"/>
                <a:gd name="connsiteX20" fmla="*/ 334582 w 5774333"/>
                <a:gd name="connsiteY20" fmla="*/ 3821816 h 6315453"/>
                <a:gd name="connsiteX21" fmla="*/ 404834 w 5774333"/>
                <a:gd name="connsiteY21" fmla="*/ 3944343 h 6315453"/>
                <a:gd name="connsiteX22" fmla="*/ 485506 w 5774333"/>
                <a:gd name="connsiteY22" fmla="*/ 4062932 h 6315453"/>
                <a:gd name="connsiteX23" fmla="*/ 671861 w 5774333"/>
                <a:gd name="connsiteY23" fmla="*/ 4292120 h 6315453"/>
                <a:gd name="connsiteX24" fmla="*/ 873542 w 5774333"/>
                <a:gd name="connsiteY24" fmla="*/ 4523044 h 6315453"/>
                <a:gd name="connsiteX25" fmla="*/ 973831 w 5774333"/>
                <a:gd name="connsiteY25" fmla="*/ 4643601 h 6315453"/>
                <a:gd name="connsiteX26" fmla="*/ 1022014 w 5774333"/>
                <a:gd name="connsiteY26" fmla="*/ 4702780 h 6315453"/>
                <a:gd name="connsiteX27" fmla="*/ 1069215 w 5774333"/>
                <a:gd name="connsiteY27" fmla="*/ 4759411 h 6315453"/>
                <a:gd name="connsiteX28" fmla="*/ 1474784 w 5774333"/>
                <a:gd name="connsiteY28" fmla="*/ 5177948 h 6315453"/>
                <a:gd name="connsiteX29" fmla="*/ 1690442 w 5774333"/>
                <a:gd name="connsiteY29" fmla="*/ 5366255 h 6315453"/>
                <a:gd name="connsiteX30" fmla="*/ 1916276 w 5774333"/>
                <a:gd name="connsiteY30" fmla="*/ 5539852 h 6315453"/>
                <a:gd name="connsiteX31" fmla="*/ 2420784 w 5774333"/>
                <a:gd name="connsiteY31" fmla="*/ 5814437 h 6315453"/>
                <a:gd name="connsiteX32" fmla="*/ 2703015 w 5774333"/>
                <a:gd name="connsiteY32" fmla="*/ 5892029 h 6315453"/>
                <a:gd name="connsiteX33" fmla="*/ 2775350 w 5774333"/>
                <a:gd name="connsiteY33" fmla="*/ 5905695 h 6315453"/>
                <a:gd name="connsiteX34" fmla="*/ 2848299 w 5774333"/>
                <a:gd name="connsiteY34" fmla="*/ 5917161 h 6315453"/>
                <a:gd name="connsiteX35" fmla="*/ 2995544 w 5774333"/>
                <a:gd name="connsiteY35" fmla="*/ 5933605 h 6315453"/>
                <a:gd name="connsiteX36" fmla="*/ 3069596 w 5774333"/>
                <a:gd name="connsiteY36" fmla="*/ 5938933 h 6315453"/>
                <a:gd name="connsiteX37" fmla="*/ 3143894 w 5774333"/>
                <a:gd name="connsiteY37" fmla="*/ 5942639 h 6315453"/>
                <a:gd name="connsiteX38" fmla="*/ 3218436 w 5774333"/>
                <a:gd name="connsiteY38" fmla="*/ 5944260 h 6315453"/>
                <a:gd name="connsiteX39" fmla="*/ 3293101 w 5774333"/>
                <a:gd name="connsiteY39" fmla="*/ 5943913 h 6315453"/>
                <a:gd name="connsiteX40" fmla="*/ 3330494 w 5774333"/>
                <a:gd name="connsiteY40" fmla="*/ 5943565 h 6315453"/>
                <a:gd name="connsiteX41" fmla="*/ 3366540 w 5774333"/>
                <a:gd name="connsiteY41" fmla="*/ 5942059 h 6315453"/>
                <a:gd name="connsiteX42" fmla="*/ 3402462 w 5774333"/>
                <a:gd name="connsiteY42" fmla="*/ 5940323 h 6315453"/>
                <a:gd name="connsiteX43" fmla="*/ 3438262 w 5774333"/>
                <a:gd name="connsiteY43" fmla="*/ 5937543 h 6315453"/>
                <a:gd name="connsiteX44" fmla="*/ 3580236 w 5774333"/>
                <a:gd name="connsiteY44" fmla="*/ 5920982 h 6315453"/>
                <a:gd name="connsiteX45" fmla="*/ 4121034 w 5774333"/>
                <a:gd name="connsiteY45" fmla="*/ 5753290 h 6315453"/>
                <a:gd name="connsiteX46" fmla="*/ 4620639 w 5774333"/>
                <a:gd name="connsiteY46" fmla="*/ 5459364 h 6315453"/>
                <a:gd name="connsiteX47" fmla="*/ 4741771 w 5774333"/>
                <a:gd name="connsiteY47" fmla="*/ 5372971 h 6315453"/>
                <a:gd name="connsiteX48" fmla="*/ 4862901 w 5774333"/>
                <a:gd name="connsiteY48" fmla="*/ 5283682 h 6315453"/>
                <a:gd name="connsiteX49" fmla="*/ 5108229 w 5774333"/>
                <a:gd name="connsiteY49" fmla="*/ 5098386 h 6315453"/>
                <a:gd name="connsiteX50" fmla="*/ 5612493 w 5774333"/>
                <a:gd name="connsiteY50" fmla="*/ 4739724 h 6315453"/>
                <a:gd name="connsiteX51" fmla="*/ 5774333 w 5774333"/>
                <a:gd name="connsiteY51" fmla="*/ 4623488 h 6315453"/>
                <a:gd name="connsiteX52" fmla="*/ 5774333 w 5774333"/>
                <a:gd name="connsiteY52" fmla="*/ 5232926 h 6315453"/>
                <a:gd name="connsiteX53" fmla="*/ 5676492 w 5774333"/>
                <a:gd name="connsiteY53" fmla="*/ 5306859 h 6315453"/>
                <a:gd name="connsiteX54" fmla="*/ 5426260 w 5774333"/>
                <a:gd name="connsiteY54" fmla="*/ 5486233 h 6315453"/>
                <a:gd name="connsiteX55" fmla="*/ 5300225 w 5774333"/>
                <a:gd name="connsiteY55" fmla="*/ 5576217 h 6315453"/>
                <a:gd name="connsiteX56" fmla="*/ 5170757 w 5774333"/>
                <a:gd name="connsiteY56" fmla="*/ 5666780 h 6315453"/>
                <a:gd name="connsiteX57" fmla="*/ 5038100 w 5774333"/>
                <a:gd name="connsiteY57" fmla="*/ 5756185 h 6315453"/>
                <a:gd name="connsiteX58" fmla="*/ 4901276 w 5774333"/>
                <a:gd name="connsiteY58" fmla="*/ 5843043 h 6315453"/>
                <a:gd name="connsiteX59" fmla="*/ 4614019 w 5774333"/>
                <a:gd name="connsiteY59" fmla="*/ 6006103 h 6315453"/>
                <a:gd name="connsiteX60" fmla="*/ 4305061 w 5774333"/>
                <a:gd name="connsiteY60" fmla="*/ 6144726 h 6315453"/>
                <a:gd name="connsiteX61" fmla="*/ 3632710 w 5774333"/>
                <a:gd name="connsiteY61" fmla="*/ 6304196 h 6315453"/>
                <a:gd name="connsiteX62" fmla="*/ 3459594 w 5774333"/>
                <a:gd name="connsiteY62" fmla="*/ 6314504 h 6315453"/>
                <a:gd name="connsiteX63" fmla="*/ 3416315 w 5774333"/>
                <a:gd name="connsiteY63" fmla="*/ 6315429 h 6315453"/>
                <a:gd name="connsiteX64" fmla="*/ 3373159 w 5774333"/>
                <a:gd name="connsiteY64" fmla="*/ 6315198 h 6315453"/>
                <a:gd name="connsiteX65" fmla="*/ 3330127 w 5774333"/>
                <a:gd name="connsiteY65" fmla="*/ 6314735 h 6315453"/>
                <a:gd name="connsiteX66" fmla="*/ 3288320 w 5774333"/>
                <a:gd name="connsiteY66" fmla="*/ 6313230 h 6315453"/>
                <a:gd name="connsiteX67" fmla="*/ 2954350 w 5774333"/>
                <a:gd name="connsiteY67" fmla="*/ 6288098 h 6315453"/>
                <a:gd name="connsiteX68" fmla="*/ 2622466 w 5774333"/>
                <a:gd name="connsiteY68" fmla="*/ 6232742 h 6315453"/>
                <a:gd name="connsiteX69" fmla="*/ 2296466 w 5774333"/>
                <a:gd name="connsiteY69" fmla="*/ 6146001 h 6315453"/>
                <a:gd name="connsiteX70" fmla="*/ 1672419 w 5774333"/>
                <a:gd name="connsiteY70" fmla="*/ 5885197 h 6315453"/>
                <a:gd name="connsiteX71" fmla="*/ 1146578 w 5774333"/>
                <a:gd name="connsiteY71" fmla="*/ 5479168 h 6315453"/>
                <a:gd name="connsiteX72" fmla="*/ 933372 w 5774333"/>
                <a:gd name="connsiteY72" fmla="*/ 5234810 h 6315453"/>
                <a:gd name="connsiteX73" fmla="*/ 747140 w 5774333"/>
                <a:gd name="connsiteY73" fmla="*/ 4976091 h 6315453"/>
                <a:gd name="connsiteX74" fmla="*/ 703616 w 5774333"/>
                <a:gd name="connsiteY74" fmla="*/ 4910196 h 6315453"/>
                <a:gd name="connsiteX75" fmla="*/ 662053 w 5774333"/>
                <a:gd name="connsiteY75" fmla="*/ 4846269 h 6315453"/>
                <a:gd name="connsiteX76" fmla="*/ 580033 w 5774333"/>
                <a:gd name="connsiteY76" fmla="*/ 4722352 h 6315453"/>
                <a:gd name="connsiteX77" fmla="*/ 410105 w 5774333"/>
                <a:gd name="connsiteY77" fmla="*/ 4469193 h 6315453"/>
                <a:gd name="connsiteX78" fmla="*/ 244224 w 5774333"/>
                <a:gd name="connsiteY78" fmla="*/ 4201556 h 6315453"/>
                <a:gd name="connsiteX79" fmla="*/ 169437 w 5774333"/>
                <a:gd name="connsiteY79" fmla="*/ 4059690 h 6315453"/>
                <a:gd name="connsiteX80" fmla="*/ 105929 w 5774333"/>
                <a:gd name="connsiteY80" fmla="*/ 3911221 h 6315453"/>
                <a:gd name="connsiteX81" fmla="*/ 57256 w 5774333"/>
                <a:gd name="connsiteY81" fmla="*/ 3757195 h 6315453"/>
                <a:gd name="connsiteX82" fmla="*/ 39111 w 5774333"/>
                <a:gd name="connsiteY82" fmla="*/ 3678677 h 6315453"/>
                <a:gd name="connsiteX83" fmla="*/ 31142 w 5774333"/>
                <a:gd name="connsiteY83" fmla="*/ 3639300 h 6315453"/>
                <a:gd name="connsiteX84" fmla="*/ 24521 w 5774333"/>
                <a:gd name="connsiteY84" fmla="*/ 3599809 h 6315453"/>
                <a:gd name="connsiteX85" fmla="*/ 0 w 5774333"/>
                <a:gd name="connsiteY85" fmla="*/ 3283418 h 6315453"/>
                <a:gd name="connsiteX86" fmla="*/ 68045 w 5774333"/>
                <a:gd name="connsiteY86" fmla="*/ 2666963 h 6315453"/>
                <a:gd name="connsiteX87" fmla="*/ 272546 w 5774333"/>
                <a:gd name="connsiteY87" fmla="*/ 2076334 h 6315453"/>
                <a:gd name="connsiteX88" fmla="*/ 1039300 w 5774333"/>
                <a:gd name="connsiteY88" fmla="*/ 1073307 h 6315453"/>
                <a:gd name="connsiteX89" fmla="*/ 1547733 w 5774333"/>
                <a:gd name="connsiteY89" fmla="*/ 680365 h 6315453"/>
                <a:gd name="connsiteX90" fmla="*/ 2115995 w 5774333"/>
                <a:gd name="connsiteY90" fmla="*/ 368373 h 6315453"/>
                <a:gd name="connsiteX91" fmla="*/ 3377451 w 5774333"/>
                <a:gd name="connsiteY91" fmla="*/ 24304 h 6315453"/>
                <a:gd name="connsiteX92" fmla="*/ 3707237 w 5774333"/>
                <a:gd name="connsiteY92" fmla="*/ 1489 h 631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5774333" h="6315453">
                  <a:moveTo>
                    <a:pt x="3707237" y="1489"/>
                  </a:moveTo>
                  <a:cubicBezTo>
                    <a:pt x="3817502" y="-1522"/>
                    <a:pt x="3927875" y="41"/>
                    <a:pt x="4037665" y="6121"/>
                  </a:cubicBezTo>
                  <a:cubicBezTo>
                    <a:pt x="4257614" y="18745"/>
                    <a:pt x="4477439" y="49665"/>
                    <a:pt x="4692239" y="102128"/>
                  </a:cubicBezTo>
                  <a:cubicBezTo>
                    <a:pt x="4907039" y="154474"/>
                    <a:pt x="5116811" y="228592"/>
                    <a:pt x="5315059" y="324945"/>
                  </a:cubicBezTo>
                  <a:cubicBezTo>
                    <a:pt x="5463562" y="397211"/>
                    <a:pt x="5606133" y="481527"/>
                    <a:pt x="5738325" y="578286"/>
                  </a:cubicBezTo>
                  <a:lnTo>
                    <a:pt x="5774333" y="606551"/>
                  </a:lnTo>
                  <a:lnTo>
                    <a:pt x="5774333" y="975490"/>
                  </a:lnTo>
                  <a:lnTo>
                    <a:pt x="5676001" y="889749"/>
                  </a:lnTo>
                  <a:cubicBezTo>
                    <a:pt x="5522381" y="769886"/>
                    <a:pt x="5355519" y="665657"/>
                    <a:pt x="5177132" y="581926"/>
                  </a:cubicBezTo>
                  <a:cubicBezTo>
                    <a:pt x="4998867" y="497965"/>
                    <a:pt x="4810183" y="433574"/>
                    <a:pt x="4615735" y="388640"/>
                  </a:cubicBezTo>
                  <a:cubicBezTo>
                    <a:pt x="4421289" y="343591"/>
                    <a:pt x="4221446" y="317649"/>
                    <a:pt x="4020010" y="308500"/>
                  </a:cubicBezTo>
                  <a:cubicBezTo>
                    <a:pt x="3818207" y="298887"/>
                    <a:pt x="3616649" y="305257"/>
                    <a:pt x="3416315" y="328882"/>
                  </a:cubicBezTo>
                  <a:cubicBezTo>
                    <a:pt x="3216106" y="352623"/>
                    <a:pt x="3017736" y="392346"/>
                    <a:pt x="2823779" y="446545"/>
                  </a:cubicBezTo>
                  <a:cubicBezTo>
                    <a:pt x="2629699" y="500513"/>
                    <a:pt x="2440401" y="570345"/>
                    <a:pt x="2256987" y="651296"/>
                  </a:cubicBezTo>
                  <a:cubicBezTo>
                    <a:pt x="1889058" y="811461"/>
                    <a:pt x="1545527" y="1023856"/>
                    <a:pt x="1244169" y="1280374"/>
                  </a:cubicBezTo>
                  <a:cubicBezTo>
                    <a:pt x="1093982" y="1409039"/>
                    <a:pt x="954828" y="1549400"/>
                    <a:pt x="830141" y="1700184"/>
                  </a:cubicBezTo>
                  <a:cubicBezTo>
                    <a:pt x="705209" y="1850736"/>
                    <a:pt x="594989" y="2012176"/>
                    <a:pt x="502792" y="2182300"/>
                  </a:cubicBezTo>
                  <a:cubicBezTo>
                    <a:pt x="410595" y="2352308"/>
                    <a:pt x="333847" y="2530307"/>
                    <a:pt x="280637" y="2715256"/>
                  </a:cubicBezTo>
                  <a:cubicBezTo>
                    <a:pt x="227306" y="2899741"/>
                    <a:pt x="199719" y="3091521"/>
                    <a:pt x="199843" y="3283418"/>
                  </a:cubicBezTo>
                  <a:cubicBezTo>
                    <a:pt x="200946" y="3377687"/>
                    <a:pt x="210754" y="3471261"/>
                    <a:pt x="233926" y="3561593"/>
                  </a:cubicBezTo>
                  <a:cubicBezTo>
                    <a:pt x="256730" y="3652040"/>
                    <a:pt x="292162" y="3738550"/>
                    <a:pt x="334582" y="3821816"/>
                  </a:cubicBezTo>
                  <a:cubicBezTo>
                    <a:pt x="356038" y="3863392"/>
                    <a:pt x="379823" y="3904157"/>
                    <a:pt x="404834" y="3944343"/>
                  </a:cubicBezTo>
                  <a:cubicBezTo>
                    <a:pt x="430212" y="3984413"/>
                    <a:pt x="457308" y="4023905"/>
                    <a:pt x="485506" y="4062932"/>
                  </a:cubicBezTo>
                  <a:cubicBezTo>
                    <a:pt x="542639" y="4140757"/>
                    <a:pt x="606146" y="4216265"/>
                    <a:pt x="671861" y="4292120"/>
                  </a:cubicBezTo>
                  <a:cubicBezTo>
                    <a:pt x="737576" y="4368091"/>
                    <a:pt x="806234" y="4444062"/>
                    <a:pt x="873542" y="4523044"/>
                  </a:cubicBezTo>
                  <a:cubicBezTo>
                    <a:pt x="907258" y="4562419"/>
                    <a:pt x="940606" y="4602721"/>
                    <a:pt x="973831" y="4643601"/>
                  </a:cubicBezTo>
                  <a:lnTo>
                    <a:pt x="1022014" y="4702780"/>
                  </a:lnTo>
                  <a:cubicBezTo>
                    <a:pt x="1037829" y="4721658"/>
                    <a:pt x="1052910" y="4740998"/>
                    <a:pt x="1069215" y="4759411"/>
                  </a:cubicBezTo>
                  <a:cubicBezTo>
                    <a:pt x="1196477" y="4909269"/>
                    <a:pt x="1334527" y="5047199"/>
                    <a:pt x="1474784" y="5177948"/>
                  </a:cubicBezTo>
                  <a:cubicBezTo>
                    <a:pt x="1545281" y="5243033"/>
                    <a:pt x="1617003" y="5305917"/>
                    <a:pt x="1690442" y="5366255"/>
                  </a:cubicBezTo>
                  <a:cubicBezTo>
                    <a:pt x="1763881" y="5426591"/>
                    <a:pt x="1838668" y="5484959"/>
                    <a:pt x="1916276" y="5539852"/>
                  </a:cubicBezTo>
                  <a:cubicBezTo>
                    <a:pt x="2070877" y="5649872"/>
                    <a:pt x="2237617" y="5748194"/>
                    <a:pt x="2420784" y="5814437"/>
                  </a:cubicBezTo>
                  <a:cubicBezTo>
                    <a:pt x="2512124" y="5847559"/>
                    <a:pt x="2606773" y="5872921"/>
                    <a:pt x="2703015" y="5892029"/>
                  </a:cubicBezTo>
                  <a:cubicBezTo>
                    <a:pt x="2727168" y="5896546"/>
                    <a:pt x="2751075" y="5901758"/>
                    <a:pt x="2775350" y="5905695"/>
                  </a:cubicBezTo>
                  <a:lnTo>
                    <a:pt x="2848299" y="5917161"/>
                  </a:lnTo>
                  <a:cubicBezTo>
                    <a:pt x="2897218" y="5923298"/>
                    <a:pt x="2946136" y="5929784"/>
                    <a:pt x="2995544" y="5933605"/>
                  </a:cubicBezTo>
                  <a:cubicBezTo>
                    <a:pt x="3020188" y="5935806"/>
                    <a:pt x="3044831" y="5937891"/>
                    <a:pt x="3069596" y="5938933"/>
                  </a:cubicBezTo>
                  <a:cubicBezTo>
                    <a:pt x="3094362" y="5940090"/>
                    <a:pt x="3119005" y="5941943"/>
                    <a:pt x="3143894" y="5942639"/>
                  </a:cubicBezTo>
                  <a:lnTo>
                    <a:pt x="3218436" y="5944260"/>
                  </a:lnTo>
                  <a:cubicBezTo>
                    <a:pt x="3243201" y="5944838"/>
                    <a:pt x="3268212" y="5944029"/>
                    <a:pt x="3293101" y="5943913"/>
                  </a:cubicBezTo>
                  <a:lnTo>
                    <a:pt x="3330494" y="5943565"/>
                  </a:lnTo>
                  <a:cubicBezTo>
                    <a:pt x="3342632" y="5943218"/>
                    <a:pt x="3354524" y="5942523"/>
                    <a:pt x="3366540" y="5942059"/>
                  </a:cubicBezTo>
                  <a:cubicBezTo>
                    <a:pt x="3378554" y="5941480"/>
                    <a:pt x="3390570" y="5941134"/>
                    <a:pt x="3402462" y="5940323"/>
                  </a:cubicBezTo>
                  <a:lnTo>
                    <a:pt x="3438262" y="5937543"/>
                  </a:lnTo>
                  <a:cubicBezTo>
                    <a:pt x="3485954" y="5933953"/>
                    <a:pt x="3533279" y="5927931"/>
                    <a:pt x="3580236" y="5920982"/>
                  </a:cubicBezTo>
                  <a:cubicBezTo>
                    <a:pt x="3768185" y="5891567"/>
                    <a:pt x="3948901" y="5834010"/>
                    <a:pt x="4121034" y="5753290"/>
                  </a:cubicBezTo>
                  <a:cubicBezTo>
                    <a:pt x="4293782" y="5673497"/>
                    <a:pt x="4458191" y="5571353"/>
                    <a:pt x="4620639" y="5459364"/>
                  </a:cubicBezTo>
                  <a:cubicBezTo>
                    <a:pt x="4661221" y="5431455"/>
                    <a:pt x="4701557" y="5402271"/>
                    <a:pt x="4741771" y="5372971"/>
                  </a:cubicBezTo>
                  <a:cubicBezTo>
                    <a:pt x="4782230" y="5343672"/>
                    <a:pt x="4822566" y="5313908"/>
                    <a:pt x="4862901" y="5283682"/>
                  </a:cubicBezTo>
                  <a:lnTo>
                    <a:pt x="5108229" y="5098386"/>
                  </a:lnTo>
                  <a:cubicBezTo>
                    <a:pt x="5276563" y="4972270"/>
                    <a:pt x="5446489" y="4854838"/>
                    <a:pt x="5612493" y="4739724"/>
                  </a:cubicBezTo>
                  <a:lnTo>
                    <a:pt x="5774333" y="4623488"/>
                  </a:lnTo>
                  <a:lnTo>
                    <a:pt x="5774333" y="5232926"/>
                  </a:lnTo>
                  <a:lnTo>
                    <a:pt x="5676492" y="5306859"/>
                  </a:lnTo>
                  <a:cubicBezTo>
                    <a:pt x="5592693" y="5367905"/>
                    <a:pt x="5508955" y="5427286"/>
                    <a:pt x="5426260" y="5486233"/>
                  </a:cubicBezTo>
                  <a:lnTo>
                    <a:pt x="5300225" y="5576217"/>
                  </a:lnTo>
                  <a:cubicBezTo>
                    <a:pt x="5257559" y="5606443"/>
                    <a:pt x="5214525" y="5636901"/>
                    <a:pt x="5170757" y="5666780"/>
                  </a:cubicBezTo>
                  <a:cubicBezTo>
                    <a:pt x="5127110" y="5696775"/>
                    <a:pt x="5082973" y="5726654"/>
                    <a:pt x="5038100" y="5756185"/>
                  </a:cubicBezTo>
                  <a:cubicBezTo>
                    <a:pt x="4993106" y="5785486"/>
                    <a:pt x="4947743" y="5814553"/>
                    <a:pt x="4901276" y="5843043"/>
                  </a:cubicBezTo>
                  <a:cubicBezTo>
                    <a:pt x="4808835" y="5900136"/>
                    <a:pt x="4713449" y="5955494"/>
                    <a:pt x="4614019" y="6006103"/>
                  </a:cubicBezTo>
                  <a:cubicBezTo>
                    <a:pt x="4514711" y="6056943"/>
                    <a:pt x="4411971" y="6104192"/>
                    <a:pt x="4305061" y="6144726"/>
                  </a:cubicBezTo>
                  <a:cubicBezTo>
                    <a:pt x="4092223" y="6226952"/>
                    <a:pt x="3863569" y="6282424"/>
                    <a:pt x="3632710" y="6304196"/>
                  </a:cubicBezTo>
                  <a:cubicBezTo>
                    <a:pt x="3574964" y="6309408"/>
                    <a:pt x="3517218" y="6313345"/>
                    <a:pt x="3459594" y="6314504"/>
                  </a:cubicBezTo>
                  <a:lnTo>
                    <a:pt x="3416315" y="6315429"/>
                  </a:lnTo>
                  <a:cubicBezTo>
                    <a:pt x="3401971" y="6315546"/>
                    <a:pt x="3387505" y="6315198"/>
                    <a:pt x="3373159" y="6315198"/>
                  </a:cubicBezTo>
                  <a:lnTo>
                    <a:pt x="3330127" y="6314735"/>
                  </a:lnTo>
                  <a:lnTo>
                    <a:pt x="3288320" y="6313230"/>
                  </a:lnTo>
                  <a:cubicBezTo>
                    <a:pt x="3176996" y="6309870"/>
                    <a:pt x="3065428" y="6301533"/>
                    <a:pt x="2954350" y="6288098"/>
                  </a:cubicBezTo>
                  <a:cubicBezTo>
                    <a:pt x="2843150" y="6275360"/>
                    <a:pt x="2732194" y="6257061"/>
                    <a:pt x="2622466" y="6232742"/>
                  </a:cubicBezTo>
                  <a:cubicBezTo>
                    <a:pt x="2512859" y="6208190"/>
                    <a:pt x="2404110" y="6179122"/>
                    <a:pt x="2296466" y="6146001"/>
                  </a:cubicBezTo>
                  <a:cubicBezTo>
                    <a:pt x="2081544" y="6079179"/>
                    <a:pt x="1869073" y="5996027"/>
                    <a:pt x="1672419" y="5885197"/>
                  </a:cubicBezTo>
                  <a:cubicBezTo>
                    <a:pt x="1475643" y="5774599"/>
                    <a:pt x="1299954" y="5634353"/>
                    <a:pt x="1146578" y="5479168"/>
                  </a:cubicBezTo>
                  <a:cubicBezTo>
                    <a:pt x="1069461" y="5401692"/>
                    <a:pt x="999333" y="5319235"/>
                    <a:pt x="933372" y="5234810"/>
                  </a:cubicBezTo>
                  <a:cubicBezTo>
                    <a:pt x="867781" y="5150038"/>
                    <a:pt x="805375" y="5063991"/>
                    <a:pt x="747140" y="4976091"/>
                  </a:cubicBezTo>
                  <a:cubicBezTo>
                    <a:pt x="732182" y="4954319"/>
                    <a:pt x="718082" y="4932199"/>
                    <a:pt x="703616" y="4910196"/>
                  </a:cubicBezTo>
                  <a:lnTo>
                    <a:pt x="662053" y="4846269"/>
                  </a:lnTo>
                  <a:cubicBezTo>
                    <a:pt x="635449" y="4804925"/>
                    <a:pt x="607864" y="4763928"/>
                    <a:pt x="580033" y="4722352"/>
                  </a:cubicBezTo>
                  <a:lnTo>
                    <a:pt x="410105" y="4469193"/>
                  </a:lnTo>
                  <a:cubicBezTo>
                    <a:pt x="353095" y="4382915"/>
                    <a:pt x="296820" y="4294089"/>
                    <a:pt x="244224" y="4201556"/>
                  </a:cubicBezTo>
                  <a:cubicBezTo>
                    <a:pt x="217987" y="4155232"/>
                    <a:pt x="192609" y="4108098"/>
                    <a:pt x="169437" y="4059690"/>
                  </a:cubicBezTo>
                  <a:cubicBezTo>
                    <a:pt x="146388" y="4011165"/>
                    <a:pt x="124932" y="3961715"/>
                    <a:pt x="105929" y="3911221"/>
                  </a:cubicBezTo>
                  <a:cubicBezTo>
                    <a:pt x="87293" y="3860613"/>
                    <a:pt x="70742" y="3809309"/>
                    <a:pt x="57256" y="3757195"/>
                  </a:cubicBezTo>
                  <a:cubicBezTo>
                    <a:pt x="50881" y="3731138"/>
                    <a:pt x="44383" y="3704965"/>
                    <a:pt x="39111" y="3678677"/>
                  </a:cubicBezTo>
                  <a:lnTo>
                    <a:pt x="31142" y="3639300"/>
                  </a:lnTo>
                  <a:lnTo>
                    <a:pt x="24521" y="3599809"/>
                  </a:lnTo>
                  <a:cubicBezTo>
                    <a:pt x="7234" y="3494423"/>
                    <a:pt x="0" y="3388457"/>
                    <a:pt x="0" y="3283418"/>
                  </a:cubicBezTo>
                  <a:cubicBezTo>
                    <a:pt x="491" y="3076698"/>
                    <a:pt x="23418" y="2869978"/>
                    <a:pt x="68045" y="2666963"/>
                  </a:cubicBezTo>
                  <a:cubicBezTo>
                    <a:pt x="112550" y="2464064"/>
                    <a:pt x="180717" y="2265104"/>
                    <a:pt x="272546" y="2076334"/>
                  </a:cubicBezTo>
                  <a:cubicBezTo>
                    <a:pt x="457062" y="1698794"/>
                    <a:pt x="724457" y="1360978"/>
                    <a:pt x="1039300" y="1073307"/>
                  </a:cubicBezTo>
                  <a:cubicBezTo>
                    <a:pt x="1197090" y="929472"/>
                    <a:pt x="1367630" y="798259"/>
                    <a:pt x="1547733" y="680365"/>
                  </a:cubicBezTo>
                  <a:cubicBezTo>
                    <a:pt x="1728081" y="562587"/>
                    <a:pt x="1917870" y="457663"/>
                    <a:pt x="2115995" y="368373"/>
                  </a:cubicBezTo>
                  <a:cubicBezTo>
                    <a:pt x="2512737" y="191070"/>
                    <a:pt x="2939883" y="73870"/>
                    <a:pt x="3377451" y="24304"/>
                  </a:cubicBezTo>
                  <a:cubicBezTo>
                    <a:pt x="3486812" y="12086"/>
                    <a:pt x="3596971" y="4500"/>
                    <a:pt x="3707237" y="148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16">
              <a:extLst>
                <a:ext uri="{FF2B5EF4-FFF2-40B4-BE49-F238E27FC236}">
                  <a16:creationId xmlns:a16="http://schemas.microsoft.com/office/drawing/2014/main" id="{EC18CE1F-9DF1-47AF-9E66-6CE348AC2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464911 h 6229400"/>
                <a:gd name="connsiteX4" fmla="*/ 5660063 w 5769111"/>
                <a:gd name="connsiteY4" fmla="*/ 1328105 h 6229400"/>
                <a:gd name="connsiteX5" fmla="*/ 4910471 w 5769111"/>
                <a:gd name="connsiteY5" fmla="*/ 781599 h 6229400"/>
                <a:gd name="connsiteX6" fmla="*/ 3882695 w 5769111"/>
                <a:gd name="connsiteY6" fmla="*/ 579048 h 6229400"/>
                <a:gd name="connsiteX7" fmla="*/ 2683153 w 5769111"/>
                <a:gd name="connsiteY7" fmla="*/ 797003 h 6229400"/>
                <a:gd name="connsiteX8" fmla="*/ 1617493 w 5769111"/>
                <a:gd name="connsiteY8" fmla="*/ 1395738 h 6229400"/>
                <a:gd name="connsiteX9" fmla="*/ 880408 w 5769111"/>
                <a:gd name="connsiteY9" fmla="*/ 2259099 h 6229400"/>
                <a:gd name="connsiteX10" fmla="*/ 613135 w 5769111"/>
                <a:gd name="connsiteY10" fmla="*/ 3263863 h 6229400"/>
                <a:gd name="connsiteX11" fmla="*/ 1055484 w 5769111"/>
                <a:gd name="connsiteY11" fmla="*/ 4196825 h 6229400"/>
                <a:gd name="connsiteX12" fmla="*/ 1278376 w 5769111"/>
                <a:gd name="connsiteY12" fmla="*/ 4492950 h 6229400"/>
                <a:gd name="connsiteX13" fmla="*/ 3369851 w 5769111"/>
                <a:gd name="connsiteY13" fmla="*/ 5650468 h 6229400"/>
                <a:gd name="connsiteX14" fmla="*/ 4957551 w 5769111"/>
                <a:gd name="connsiteY14" fmla="*/ 4938355 h 6229400"/>
                <a:gd name="connsiteX15" fmla="*/ 5150773 w 5769111"/>
                <a:gd name="connsiteY15" fmla="*/ 4796950 h 6229400"/>
                <a:gd name="connsiteX16" fmla="*/ 5747247 w 5769111"/>
                <a:gd name="connsiteY16" fmla="*/ 4338176 h 6229400"/>
                <a:gd name="connsiteX17" fmla="*/ 5769111 w 5769111"/>
                <a:gd name="connsiteY17" fmla="*/ 4318497 h 6229400"/>
                <a:gd name="connsiteX18" fmla="*/ 5769111 w 5769111"/>
                <a:gd name="connsiteY18" fmla="*/ 5074612 h 6229400"/>
                <a:gd name="connsiteX19" fmla="*/ 5636252 w 5769111"/>
                <a:gd name="connsiteY19" fmla="*/ 5174208 h 6229400"/>
                <a:gd name="connsiteX20" fmla="*/ 5334922 w 5769111"/>
                <a:gd name="connsiteY20" fmla="*/ 5394528 h 6229400"/>
                <a:gd name="connsiteX21" fmla="*/ 3369727 w 5769111"/>
                <a:gd name="connsiteY21" fmla="*/ 6229400 h 6229400"/>
                <a:gd name="connsiteX22" fmla="*/ 771046 w 5769111"/>
                <a:gd name="connsiteY22" fmla="*/ 4817913 h 6229400"/>
                <a:gd name="connsiteX23" fmla="*/ 0 w 5769111"/>
                <a:gd name="connsiteY23" fmla="*/ 3263748 h 6229400"/>
                <a:gd name="connsiteX24" fmla="*/ 3882695 w 5769111"/>
                <a:gd name="connsiteY24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464911"/>
                  </a:lnTo>
                  <a:lnTo>
                    <a:pt x="5660063" y="1328105"/>
                  </a:lnTo>
                  <a:cubicBezTo>
                    <a:pt x="5449800" y="1091506"/>
                    <a:pt x="5197607" y="907600"/>
                    <a:pt x="4910471" y="781599"/>
                  </a:cubicBezTo>
                  <a:cubicBezTo>
                    <a:pt x="4604088" y="647260"/>
                    <a:pt x="4258349" y="579048"/>
                    <a:pt x="3882695" y="579048"/>
                  </a:cubicBezTo>
                  <a:cubicBezTo>
                    <a:pt x="3484238" y="579048"/>
                    <a:pt x="3080631" y="652240"/>
                    <a:pt x="2683153" y="797003"/>
                  </a:cubicBezTo>
                  <a:cubicBezTo>
                    <a:pt x="2296098" y="937595"/>
                    <a:pt x="1927678" y="1144662"/>
                    <a:pt x="1617493" y="1395738"/>
                  </a:cubicBezTo>
                  <a:cubicBezTo>
                    <a:pt x="1301915" y="1651098"/>
                    <a:pt x="1053890" y="1941665"/>
                    <a:pt x="880408" y="2259099"/>
                  </a:cubicBezTo>
                  <a:cubicBezTo>
                    <a:pt x="703125" y="2583597"/>
                    <a:pt x="613135" y="2921645"/>
                    <a:pt x="613135" y="3263863"/>
                  </a:cubicBezTo>
                  <a:cubicBezTo>
                    <a:pt x="613135" y="3608512"/>
                    <a:pt x="756702" y="3809789"/>
                    <a:pt x="1055484" y="4196825"/>
                  </a:cubicBezTo>
                  <a:cubicBezTo>
                    <a:pt x="1127574" y="4290167"/>
                    <a:pt x="1202116" y="4386753"/>
                    <a:pt x="1278376" y="4492950"/>
                  </a:cubicBezTo>
                  <a:cubicBezTo>
                    <a:pt x="1861105" y="5304313"/>
                    <a:pt x="2486623" y="5650468"/>
                    <a:pt x="3369851" y="5650468"/>
                  </a:cubicBezTo>
                  <a:cubicBezTo>
                    <a:pt x="3949515" y="5650468"/>
                    <a:pt x="4374822" y="5368471"/>
                    <a:pt x="4957551" y="4938355"/>
                  </a:cubicBezTo>
                  <a:cubicBezTo>
                    <a:pt x="5022653" y="4890293"/>
                    <a:pt x="5087755" y="4842811"/>
                    <a:pt x="5150773" y="4796950"/>
                  </a:cubicBezTo>
                  <a:cubicBezTo>
                    <a:pt x="5364254" y="4641404"/>
                    <a:pt x="5570313" y="4491241"/>
                    <a:pt x="5747247" y="4338176"/>
                  </a:cubicBezTo>
                  <a:lnTo>
                    <a:pt x="5769111" y="4318497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17">
              <a:extLst>
                <a:ext uri="{FF2B5EF4-FFF2-40B4-BE49-F238E27FC236}">
                  <a16:creationId xmlns:a16="http://schemas.microsoft.com/office/drawing/2014/main" id="{5BD26A8C-8D1D-41E6-A71E-FE9AC75F3F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675390 h 6229400"/>
                <a:gd name="connsiteX4" fmla="*/ 5711488 w 5769111"/>
                <a:gd name="connsiteY4" fmla="*/ 1585205 h 6229400"/>
                <a:gd name="connsiteX5" fmla="*/ 5566027 w 5769111"/>
                <a:gd name="connsiteY5" fmla="*/ 1402571 h 6229400"/>
                <a:gd name="connsiteX6" fmla="*/ 4858734 w 5769111"/>
                <a:gd name="connsiteY6" fmla="*/ 886639 h 6229400"/>
                <a:gd name="connsiteX7" fmla="*/ 3882695 w 5769111"/>
                <a:gd name="connsiteY7" fmla="*/ 694858 h 6229400"/>
                <a:gd name="connsiteX8" fmla="*/ 2727046 w 5769111"/>
                <a:gd name="connsiteY8" fmla="*/ 905053 h 6229400"/>
                <a:gd name="connsiteX9" fmla="*/ 1697186 w 5769111"/>
                <a:gd name="connsiteY9" fmla="*/ 1483638 h 6229400"/>
                <a:gd name="connsiteX10" fmla="*/ 989279 w 5769111"/>
                <a:gd name="connsiteY10" fmla="*/ 2312139 h 6229400"/>
                <a:gd name="connsiteX11" fmla="*/ 735615 w 5769111"/>
                <a:gd name="connsiteY11" fmla="*/ 3263863 h 6229400"/>
                <a:gd name="connsiteX12" fmla="*/ 1154424 w 5769111"/>
                <a:gd name="connsiteY12" fmla="*/ 4128614 h 6229400"/>
                <a:gd name="connsiteX13" fmla="*/ 1379768 w 5769111"/>
                <a:gd name="connsiteY13" fmla="*/ 4427981 h 6229400"/>
                <a:gd name="connsiteX14" fmla="*/ 2239456 w 5769111"/>
                <a:gd name="connsiteY14" fmla="*/ 5256947 h 6229400"/>
                <a:gd name="connsiteX15" fmla="*/ 3369727 w 5769111"/>
                <a:gd name="connsiteY15" fmla="*/ 5534658 h 6229400"/>
                <a:gd name="connsiteX16" fmla="*/ 4096760 w 5769111"/>
                <a:gd name="connsiteY16" fmla="*/ 5357817 h 6229400"/>
                <a:gd name="connsiteX17" fmla="*/ 4881905 w 5769111"/>
                <a:gd name="connsiteY17" fmla="*/ 4847212 h 6229400"/>
                <a:gd name="connsiteX18" fmla="*/ 5075739 w 5769111"/>
                <a:gd name="connsiteY18" fmla="*/ 4705346 h 6229400"/>
                <a:gd name="connsiteX19" fmla="*/ 5759930 w 5769111"/>
                <a:gd name="connsiteY19" fmla="*/ 4166809 h 6229400"/>
                <a:gd name="connsiteX20" fmla="*/ 5769111 w 5769111"/>
                <a:gd name="connsiteY20" fmla="*/ 4157764 h 6229400"/>
                <a:gd name="connsiteX21" fmla="*/ 5769111 w 5769111"/>
                <a:gd name="connsiteY21" fmla="*/ 5074612 h 6229400"/>
                <a:gd name="connsiteX22" fmla="*/ 5636252 w 5769111"/>
                <a:gd name="connsiteY22" fmla="*/ 5174208 h 6229400"/>
                <a:gd name="connsiteX23" fmla="*/ 5334922 w 5769111"/>
                <a:gd name="connsiteY23" fmla="*/ 5394528 h 6229400"/>
                <a:gd name="connsiteX24" fmla="*/ 3369727 w 5769111"/>
                <a:gd name="connsiteY24" fmla="*/ 6229400 h 6229400"/>
                <a:gd name="connsiteX25" fmla="*/ 771046 w 5769111"/>
                <a:gd name="connsiteY25" fmla="*/ 4817913 h 6229400"/>
                <a:gd name="connsiteX26" fmla="*/ 0 w 5769111"/>
                <a:gd name="connsiteY26" fmla="*/ 3263748 h 6229400"/>
                <a:gd name="connsiteX27" fmla="*/ 3882695 w 5769111"/>
                <a:gd name="connsiteY27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675390"/>
                  </a:lnTo>
                  <a:lnTo>
                    <a:pt x="5711488" y="1585205"/>
                  </a:lnTo>
                  <a:cubicBezTo>
                    <a:pt x="5665942" y="1521390"/>
                    <a:pt x="5617428" y="1460432"/>
                    <a:pt x="5566027" y="1402571"/>
                  </a:cubicBezTo>
                  <a:cubicBezTo>
                    <a:pt x="5367411" y="1179058"/>
                    <a:pt x="5129563" y="1005460"/>
                    <a:pt x="4858734" y="886639"/>
                  </a:cubicBezTo>
                  <a:cubicBezTo>
                    <a:pt x="4568779" y="759363"/>
                    <a:pt x="4240327" y="694858"/>
                    <a:pt x="3882695" y="694858"/>
                  </a:cubicBezTo>
                  <a:cubicBezTo>
                    <a:pt x="3504835" y="694858"/>
                    <a:pt x="3105151" y="767471"/>
                    <a:pt x="2727046" y="905053"/>
                  </a:cubicBezTo>
                  <a:cubicBezTo>
                    <a:pt x="2352985" y="1041013"/>
                    <a:pt x="1996826" y="1241132"/>
                    <a:pt x="1697186" y="1483638"/>
                  </a:cubicBezTo>
                  <a:cubicBezTo>
                    <a:pt x="1397913" y="1725796"/>
                    <a:pt x="1153199" y="2012308"/>
                    <a:pt x="989279" y="2312139"/>
                  </a:cubicBezTo>
                  <a:cubicBezTo>
                    <a:pt x="820946" y="2620077"/>
                    <a:pt x="735615" y="2940290"/>
                    <a:pt x="735615" y="3263863"/>
                  </a:cubicBezTo>
                  <a:cubicBezTo>
                    <a:pt x="735615" y="3573074"/>
                    <a:pt x="863980" y="3752464"/>
                    <a:pt x="1154424" y="4128614"/>
                  </a:cubicBezTo>
                  <a:cubicBezTo>
                    <a:pt x="1227127" y="4222767"/>
                    <a:pt x="1302282" y="4320162"/>
                    <a:pt x="1379768" y="4427981"/>
                  </a:cubicBezTo>
                  <a:cubicBezTo>
                    <a:pt x="1653784" y="4809458"/>
                    <a:pt x="1934912" y="5080685"/>
                    <a:pt x="2239456" y="5256947"/>
                  </a:cubicBezTo>
                  <a:cubicBezTo>
                    <a:pt x="2562268" y="5443863"/>
                    <a:pt x="2932037" y="5534658"/>
                    <a:pt x="3369727" y="5534658"/>
                  </a:cubicBezTo>
                  <a:cubicBezTo>
                    <a:pt x="3618120" y="5534658"/>
                    <a:pt x="3849103" y="5478491"/>
                    <a:pt x="4096760" y="5357817"/>
                  </a:cubicBezTo>
                  <a:cubicBezTo>
                    <a:pt x="4351037" y="5233901"/>
                    <a:pt x="4602740" y="5053238"/>
                    <a:pt x="4881905" y="4847212"/>
                  </a:cubicBezTo>
                  <a:cubicBezTo>
                    <a:pt x="4947375" y="4798920"/>
                    <a:pt x="5012599" y="4751322"/>
                    <a:pt x="5075739" y="4705346"/>
                  </a:cubicBezTo>
                  <a:cubicBezTo>
                    <a:pt x="5327320" y="4521990"/>
                    <a:pt x="5568418" y="4346256"/>
                    <a:pt x="5759930" y="4166809"/>
                  </a:cubicBezTo>
                  <a:lnTo>
                    <a:pt x="5769111" y="4157764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3" name="Graphic 32" descr="Light Bulb and Gear">
            <a:extLst>
              <a:ext uri="{FF2B5EF4-FFF2-40B4-BE49-F238E27FC236}">
                <a16:creationId xmlns:a16="http://schemas.microsoft.com/office/drawing/2014/main" id="{8855BDD1-A7B6-A757-8FD9-385E9EC967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1726" y="1629089"/>
            <a:ext cx="3620021" cy="362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1515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053CBF-3932-45FF-8285-EE5146085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E751C04-BEA6-446B-A678-9C74819EBD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8167"/>
            <a:ext cx="4834070" cy="2488150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625A013-D9BE-43C4-AF21-6F2B003EF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7875715-EC2E-457F-851D-F6C817685F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7E41CC6-0C83-40EE-80BB-79394D9E9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0603498-5DFE-4D26-BFB5-C9269C9BD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71EFF3B-B0D6-C29B-C9B5-DEC7624D6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1467" y="67073"/>
            <a:ext cx="5754696" cy="1837349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chemeClr val="tx2"/>
                </a:solidFill>
              </a:rPr>
              <a:t>Sources Used: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D21B30-6F52-9021-0D9C-996405CB4A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8868" y="1968269"/>
            <a:ext cx="8764539" cy="3939721"/>
          </a:xfrm>
        </p:spPr>
        <p:txBody>
          <a:bodyPr anchor="t">
            <a:norm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The DevOps Handbook 2</a:t>
            </a:r>
            <a:r>
              <a:rPr lang="en-US" sz="2000" baseline="30000" dirty="0">
                <a:solidFill>
                  <a:schemeClr val="tx2"/>
                </a:solidFill>
              </a:rPr>
              <a:t>nd</a:t>
            </a:r>
            <a:r>
              <a:rPr lang="en-US" sz="2000" dirty="0">
                <a:solidFill>
                  <a:schemeClr val="tx2"/>
                </a:solidFill>
              </a:rPr>
              <a:t> Edition written by Gene Kim, Jez Humble, Patrick </a:t>
            </a:r>
            <a:r>
              <a:rPr lang="en-US" sz="2000" dirty="0" err="1">
                <a:solidFill>
                  <a:schemeClr val="tx2"/>
                </a:solidFill>
              </a:rPr>
              <a:t>Debois</a:t>
            </a:r>
            <a:r>
              <a:rPr lang="en-US" sz="2000" dirty="0">
                <a:solidFill>
                  <a:schemeClr val="tx2"/>
                </a:solidFill>
              </a:rPr>
              <a:t> and John Willis</a:t>
            </a:r>
          </a:p>
          <a:p>
            <a:r>
              <a:rPr lang="en-US" sz="2000" dirty="0">
                <a:solidFill>
                  <a:schemeClr val="tx2"/>
                </a:solidFill>
                <a:hlinkClick r:id="rId2"/>
              </a:rPr>
              <a:t>https://www.devopsinstitute.com/value-stream-management-explained-in-plain-english/</a:t>
            </a:r>
            <a:endParaRPr lang="en-US" sz="2000" dirty="0">
              <a:solidFill>
                <a:schemeClr val="tx2"/>
              </a:solidFill>
            </a:endParaRPr>
          </a:p>
          <a:p>
            <a:r>
              <a:rPr lang="en-US" sz="2000" dirty="0">
                <a:solidFill>
                  <a:schemeClr val="tx2"/>
                </a:solidFill>
                <a:hlinkClick r:id="rId3"/>
              </a:rPr>
              <a:t>https://www.nist.gov/mep/value-stream-mapping</a:t>
            </a:r>
            <a:endParaRPr lang="en-US" sz="2000" dirty="0">
              <a:solidFill>
                <a:schemeClr val="tx2"/>
              </a:solidFill>
            </a:endParaRPr>
          </a:p>
          <a:p>
            <a:r>
              <a:rPr lang="en-US" sz="2000" dirty="0">
                <a:solidFill>
                  <a:schemeClr val="tx2"/>
                </a:solidFill>
                <a:hlinkClick r:id="rId4"/>
              </a:rPr>
              <a:t>https://red-green-refactor.com/2020/11/04/book-club-the-devops-handbook-chapter-1-agile-continuous-delivery-and-the-three-ways/</a:t>
            </a:r>
            <a:endParaRPr lang="en-US" sz="2000" dirty="0">
              <a:solidFill>
                <a:schemeClr val="tx2"/>
              </a:solidFill>
            </a:endParaRPr>
          </a:p>
          <a:p>
            <a:r>
              <a:rPr lang="en-US" sz="2000" dirty="0">
                <a:solidFill>
                  <a:schemeClr val="tx2"/>
                </a:solidFill>
                <a:hlinkClick r:id="rId5"/>
              </a:rPr>
              <a:t>https://www.vsmconsortium.org/blog/what-is-a-value-stream</a:t>
            </a:r>
            <a:endParaRPr lang="en-US" sz="2000" dirty="0">
              <a:solidFill>
                <a:schemeClr val="tx2"/>
              </a:solidFill>
            </a:endParaRPr>
          </a:p>
          <a:p>
            <a:r>
              <a:rPr lang="en-US" sz="2000" dirty="0">
                <a:solidFill>
                  <a:schemeClr val="tx2"/>
                </a:solidFill>
                <a:hlinkClick r:id="rId6"/>
              </a:rPr>
              <a:t>https://www.gartner.com/en/information-technology/glossary/value-stream#:~:text=A%20value%20stream%20is%20the,from%20customer%20request%20to%20delivery</a:t>
            </a:r>
            <a:r>
              <a:rPr lang="en-US" sz="2000" dirty="0">
                <a:solidFill>
                  <a:schemeClr val="tx2"/>
                </a:solidFill>
              </a:rPr>
              <a:t>.</a:t>
            </a:r>
          </a:p>
          <a:p>
            <a:endParaRPr lang="en-US" sz="1100" dirty="0">
              <a:solidFill>
                <a:schemeClr val="tx2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63ACBA3-DEFD-4C6D-BBA0-64468FA99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2F7819D-2B89-4D80-A1C3-8B318116BA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7065990-2350-41B3-858B-20EF8744F2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8DA7EC7-CAA0-4665-AA29-BFBA806EC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1132A14-489F-4CED-B626-2A1711C987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770716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302</TotalTime>
  <Words>646</Words>
  <Application>Microsoft Macintosh PowerPoint</Application>
  <PresentationFormat>Widescreen</PresentationFormat>
  <Paragraphs>54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Aptos</vt:lpstr>
      <vt:lpstr>Arial</vt:lpstr>
      <vt:lpstr>Calibri</vt:lpstr>
      <vt:lpstr>Calibri Light</vt:lpstr>
      <vt:lpstr>Open Sans</vt:lpstr>
      <vt:lpstr>Office 2013 - 2022 Theme</vt:lpstr>
      <vt:lpstr>The Technology Value Stream</vt:lpstr>
      <vt:lpstr>What is Technology Value Stream?</vt:lpstr>
      <vt:lpstr>Example of a Value Stream from NIST</vt:lpstr>
      <vt:lpstr>Example of Value Stream  </vt:lpstr>
      <vt:lpstr>What is Lead Time versus Processing Time</vt:lpstr>
      <vt:lpstr>Deployment Lead Times Requiring Months</vt:lpstr>
      <vt:lpstr>DevOps Ideal: Deployment Lead Times of Minutes How do you counteract long Lead Times according to the DevOps Handbook </vt:lpstr>
      <vt:lpstr>Conclusion</vt:lpstr>
      <vt:lpstr>Sources Used: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Tatiana Tan</dc:creator>
  <cp:lastModifiedBy>Tatiana Tan</cp:lastModifiedBy>
  <cp:revision>1</cp:revision>
  <dcterms:created xsi:type="dcterms:W3CDTF">2025-03-23T17:05:52Z</dcterms:created>
  <dcterms:modified xsi:type="dcterms:W3CDTF">2025-03-23T22:08:03Z</dcterms:modified>
</cp:coreProperties>
</file>