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946B4-C17C-4FCC-8BA0-60E4D31A96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542B202-0E3A-4460-AAF1-FB5E3A27F68D}">
      <dgm:prSet/>
      <dgm:spPr/>
      <dgm:t>
        <a:bodyPr/>
        <a:lstStyle/>
        <a:p>
          <a:r>
            <a:rPr lang="en-US"/>
            <a:t>Credential leakage (e.g. passwords in code)</a:t>
          </a:r>
        </a:p>
      </dgm:t>
    </dgm:pt>
    <dgm:pt modelId="{7AE898B0-1918-4FFF-9508-B218F6E3770D}" type="parTrans" cxnId="{6B0C91FA-6C2A-474B-B6FD-8791A5D15466}">
      <dgm:prSet/>
      <dgm:spPr/>
      <dgm:t>
        <a:bodyPr/>
        <a:lstStyle/>
        <a:p>
          <a:endParaRPr lang="en-US"/>
        </a:p>
      </dgm:t>
    </dgm:pt>
    <dgm:pt modelId="{A2054ED0-8440-4F6D-8F3B-B6F9C16BAFCD}" type="sibTrans" cxnId="{6B0C91FA-6C2A-474B-B6FD-8791A5D15466}">
      <dgm:prSet/>
      <dgm:spPr/>
      <dgm:t>
        <a:bodyPr/>
        <a:lstStyle/>
        <a:p>
          <a:endParaRPr lang="en-US"/>
        </a:p>
      </dgm:t>
    </dgm:pt>
    <dgm:pt modelId="{38C7578D-808A-4647-8060-AD44F4D4E111}">
      <dgm:prSet/>
      <dgm:spPr/>
      <dgm:t>
        <a:bodyPr/>
        <a:lstStyle/>
        <a:p>
          <a:r>
            <a:rPr lang="en-US"/>
            <a:t>Injection of malicious code via pull requests</a:t>
          </a:r>
        </a:p>
      </dgm:t>
    </dgm:pt>
    <dgm:pt modelId="{1AD09B77-4630-4A95-B0E7-BA88B92D8063}" type="parTrans" cxnId="{1BEAE4EA-7BC5-4C54-865E-92D6F313AF90}">
      <dgm:prSet/>
      <dgm:spPr/>
      <dgm:t>
        <a:bodyPr/>
        <a:lstStyle/>
        <a:p>
          <a:endParaRPr lang="en-US"/>
        </a:p>
      </dgm:t>
    </dgm:pt>
    <dgm:pt modelId="{86E72FC3-160E-4235-AD8D-1CD90D9582C9}" type="sibTrans" cxnId="{1BEAE4EA-7BC5-4C54-865E-92D6F313AF90}">
      <dgm:prSet/>
      <dgm:spPr/>
      <dgm:t>
        <a:bodyPr/>
        <a:lstStyle/>
        <a:p>
          <a:endParaRPr lang="en-US"/>
        </a:p>
      </dgm:t>
    </dgm:pt>
    <dgm:pt modelId="{FECC0B04-A906-409D-B03D-99849AC4A43E}">
      <dgm:prSet/>
      <dgm:spPr/>
      <dgm:t>
        <a:bodyPr/>
        <a:lstStyle/>
        <a:p>
          <a:r>
            <a:rPr lang="en-US"/>
            <a:t>Unauthorized access </a:t>
          </a:r>
        </a:p>
      </dgm:t>
    </dgm:pt>
    <dgm:pt modelId="{F7D71D68-6293-4C12-89A2-2AF37B01FAFA}" type="parTrans" cxnId="{0CA8DB25-350E-454D-A1A9-E4ADF249C05A}">
      <dgm:prSet/>
      <dgm:spPr/>
      <dgm:t>
        <a:bodyPr/>
        <a:lstStyle/>
        <a:p>
          <a:endParaRPr lang="en-US"/>
        </a:p>
      </dgm:t>
    </dgm:pt>
    <dgm:pt modelId="{F9A94322-48E1-4CCB-95E4-DA6B92B5F176}" type="sibTrans" cxnId="{0CA8DB25-350E-454D-A1A9-E4ADF249C05A}">
      <dgm:prSet/>
      <dgm:spPr/>
      <dgm:t>
        <a:bodyPr/>
        <a:lstStyle/>
        <a:p>
          <a:endParaRPr lang="en-US"/>
        </a:p>
      </dgm:t>
    </dgm:pt>
    <dgm:pt modelId="{5C76FAA6-BDB6-4B5C-829F-9C035A3744F7}">
      <dgm:prSet/>
      <dgm:spPr/>
      <dgm:t>
        <a:bodyPr/>
        <a:lstStyle/>
        <a:p>
          <a:r>
            <a:rPr lang="en-US"/>
            <a:t>Exposed proprietary code and intellectual property</a:t>
          </a:r>
        </a:p>
      </dgm:t>
    </dgm:pt>
    <dgm:pt modelId="{A58B8841-5C8A-4CB7-9434-681D4C88C2FA}" type="parTrans" cxnId="{4B576AB7-79C9-466E-95D5-C79990F1F517}">
      <dgm:prSet/>
      <dgm:spPr/>
      <dgm:t>
        <a:bodyPr/>
        <a:lstStyle/>
        <a:p>
          <a:endParaRPr lang="en-US"/>
        </a:p>
      </dgm:t>
    </dgm:pt>
    <dgm:pt modelId="{8D200BBD-78E5-4DBF-A51E-CBB1304D8279}" type="sibTrans" cxnId="{4B576AB7-79C9-466E-95D5-C79990F1F517}">
      <dgm:prSet/>
      <dgm:spPr/>
      <dgm:t>
        <a:bodyPr/>
        <a:lstStyle/>
        <a:p>
          <a:endParaRPr lang="en-US"/>
        </a:p>
      </dgm:t>
    </dgm:pt>
    <dgm:pt modelId="{F79F959D-6214-41D9-83D6-59AFF0E05CF3}">
      <dgm:prSet/>
      <dgm:spPr/>
      <dgm:t>
        <a:bodyPr/>
        <a:lstStyle/>
        <a:p>
          <a:r>
            <a:rPr lang="en-US"/>
            <a:t>Insufficient audit trails</a:t>
          </a:r>
        </a:p>
      </dgm:t>
    </dgm:pt>
    <dgm:pt modelId="{5605EF99-B546-4BE3-8936-463899AE68F3}" type="parTrans" cxnId="{72AF1EEA-5D01-4513-80ED-62203AA05ADF}">
      <dgm:prSet/>
      <dgm:spPr/>
      <dgm:t>
        <a:bodyPr/>
        <a:lstStyle/>
        <a:p>
          <a:endParaRPr lang="en-US"/>
        </a:p>
      </dgm:t>
    </dgm:pt>
    <dgm:pt modelId="{4391FBC9-58C5-42DE-8C91-663275C6DA59}" type="sibTrans" cxnId="{72AF1EEA-5D01-4513-80ED-62203AA05ADF}">
      <dgm:prSet/>
      <dgm:spPr/>
      <dgm:t>
        <a:bodyPr/>
        <a:lstStyle/>
        <a:p>
          <a:endParaRPr lang="en-US"/>
        </a:p>
      </dgm:t>
    </dgm:pt>
    <dgm:pt modelId="{C731925B-7B0A-48EB-988D-3CA84C825B29}" type="pres">
      <dgm:prSet presAssocID="{156946B4-C17C-4FCC-8BA0-60E4D31A9680}" presName="root" presStyleCnt="0">
        <dgm:presLayoutVars>
          <dgm:dir/>
          <dgm:resizeHandles val="exact"/>
        </dgm:presLayoutVars>
      </dgm:prSet>
      <dgm:spPr/>
    </dgm:pt>
    <dgm:pt modelId="{2967D78E-0078-433D-B8C0-1860B9DA19CD}" type="pres">
      <dgm:prSet presAssocID="{6542B202-0E3A-4460-AAF1-FB5E3A27F68D}" presName="compNode" presStyleCnt="0"/>
      <dgm:spPr/>
    </dgm:pt>
    <dgm:pt modelId="{F4DFFF06-8F08-4E36-84C9-52FE426776E7}" type="pres">
      <dgm:prSet presAssocID="{6542B202-0E3A-4460-AAF1-FB5E3A27F68D}" presName="bgRect" presStyleLbl="bgShp" presStyleIdx="0" presStyleCnt="5"/>
      <dgm:spPr/>
    </dgm:pt>
    <dgm:pt modelId="{17D3ECC6-4769-4F9A-B931-791E8E2B32B3}" type="pres">
      <dgm:prSet presAssocID="{6542B202-0E3A-4460-AAF1-FB5E3A27F6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1EEF3EF-F1EF-4FDC-96AF-D0F101F565C3}" type="pres">
      <dgm:prSet presAssocID="{6542B202-0E3A-4460-AAF1-FB5E3A27F68D}" presName="spaceRect" presStyleCnt="0"/>
      <dgm:spPr/>
    </dgm:pt>
    <dgm:pt modelId="{A62CFB3E-C313-4CFC-B620-DDCFC69FB029}" type="pres">
      <dgm:prSet presAssocID="{6542B202-0E3A-4460-AAF1-FB5E3A27F68D}" presName="parTx" presStyleLbl="revTx" presStyleIdx="0" presStyleCnt="5">
        <dgm:presLayoutVars>
          <dgm:chMax val="0"/>
          <dgm:chPref val="0"/>
        </dgm:presLayoutVars>
      </dgm:prSet>
      <dgm:spPr/>
    </dgm:pt>
    <dgm:pt modelId="{2BFCB9E4-C320-4514-8E8C-26497FF7ECC8}" type="pres">
      <dgm:prSet presAssocID="{A2054ED0-8440-4F6D-8F3B-B6F9C16BAFCD}" presName="sibTrans" presStyleCnt="0"/>
      <dgm:spPr/>
    </dgm:pt>
    <dgm:pt modelId="{402B951C-C12F-4653-9DBE-5217B3E7AA9A}" type="pres">
      <dgm:prSet presAssocID="{38C7578D-808A-4647-8060-AD44F4D4E111}" presName="compNode" presStyleCnt="0"/>
      <dgm:spPr/>
    </dgm:pt>
    <dgm:pt modelId="{9510C6B7-618C-4340-9472-B25B56160885}" type="pres">
      <dgm:prSet presAssocID="{38C7578D-808A-4647-8060-AD44F4D4E111}" presName="bgRect" presStyleLbl="bgShp" presStyleIdx="1" presStyleCnt="5"/>
      <dgm:spPr/>
    </dgm:pt>
    <dgm:pt modelId="{82905E6E-80E3-46D5-A165-D81389CF9024}" type="pres">
      <dgm:prSet presAssocID="{38C7578D-808A-4647-8060-AD44F4D4E1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86337A-678D-4726-B236-0BF5DDEA924A}" type="pres">
      <dgm:prSet presAssocID="{38C7578D-808A-4647-8060-AD44F4D4E111}" presName="spaceRect" presStyleCnt="0"/>
      <dgm:spPr/>
    </dgm:pt>
    <dgm:pt modelId="{28F5B995-C9C4-429A-9296-BBA532F12A19}" type="pres">
      <dgm:prSet presAssocID="{38C7578D-808A-4647-8060-AD44F4D4E111}" presName="parTx" presStyleLbl="revTx" presStyleIdx="1" presStyleCnt="5">
        <dgm:presLayoutVars>
          <dgm:chMax val="0"/>
          <dgm:chPref val="0"/>
        </dgm:presLayoutVars>
      </dgm:prSet>
      <dgm:spPr/>
    </dgm:pt>
    <dgm:pt modelId="{426B8B87-4869-4850-8A25-426BF14E4F65}" type="pres">
      <dgm:prSet presAssocID="{86E72FC3-160E-4235-AD8D-1CD90D9582C9}" presName="sibTrans" presStyleCnt="0"/>
      <dgm:spPr/>
    </dgm:pt>
    <dgm:pt modelId="{85EE5E95-D3FC-426E-B22A-8B677DB591A4}" type="pres">
      <dgm:prSet presAssocID="{FECC0B04-A906-409D-B03D-99849AC4A43E}" presName="compNode" presStyleCnt="0"/>
      <dgm:spPr/>
    </dgm:pt>
    <dgm:pt modelId="{588AC53A-FB54-4B72-B9C6-ED237C684EB7}" type="pres">
      <dgm:prSet presAssocID="{FECC0B04-A906-409D-B03D-99849AC4A43E}" presName="bgRect" presStyleLbl="bgShp" presStyleIdx="2" presStyleCnt="5"/>
      <dgm:spPr/>
    </dgm:pt>
    <dgm:pt modelId="{312D5CB1-3965-48E1-8919-A1F1E8CB6B09}" type="pres">
      <dgm:prSet presAssocID="{FECC0B04-A906-409D-B03D-99849AC4A43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91FD1F6-EDBC-40AC-B7B3-A95A56FCF6D5}" type="pres">
      <dgm:prSet presAssocID="{FECC0B04-A906-409D-B03D-99849AC4A43E}" presName="spaceRect" presStyleCnt="0"/>
      <dgm:spPr/>
    </dgm:pt>
    <dgm:pt modelId="{561D67D8-63C0-44C2-820F-FC6646FFEF85}" type="pres">
      <dgm:prSet presAssocID="{FECC0B04-A906-409D-B03D-99849AC4A43E}" presName="parTx" presStyleLbl="revTx" presStyleIdx="2" presStyleCnt="5">
        <dgm:presLayoutVars>
          <dgm:chMax val="0"/>
          <dgm:chPref val="0"/>
        </dgm:presLayoutVars>
      </dgm:prSet>
      <dgm:spPr/>
    </dgm:pt>
    <dgm:pt modelId="{A20A602A-C6D3-47D3-9202-11FBBF7BB853}" type="pres">
      <dgm:prSet presAssocID="{F9A94322-48E1-4CCB-95E4-DA6B92B5F176}" presName="sibTrans" presStyleCnt="0"/>
      <dgm:spPr/>
    </dgm:pt>
    <dgm:pt modelId="{F3DA9D0A-343D-493D-ABCA-5DF035391232}" type="pres">
      <dgm:prSet presAssocID="{5C76FAA6-BDB6-4B5C-829F-9C035A3744F7}" presName="compNode" presStyleCnt="0"/>
      <dgm:spPr/>
    </dgm:pt>
    <dgm:pt modelId="{4BAF5232-44C1-47B1-9511-4324F0AD76F7}" type="pres">
      <dgm:prSet presAssocID="{5C76FAA6-BDB6-4B5C-829F-9C035A3744F7}" presName="bgRect" presStyleLbl="bgShp" presStyleIdx="3" presStyleCnt="5"/>
      <dgm:spPr/>
    </dgm:pt>
    <dgm:pt modelId="{B0594420-F366-4045-801C-4FDB4F96978F}" type="pres">
      <dgm:prSet presAssocID="{5C76FAA6-BDB6-4B5C-829F-9C035A3744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F4A670-CA2C-4D7A-9C47-4B12AE76025F}" type="pres">
      <dgm:prSet presAssocID="{5C76FAA6-BDB6-4B5C-829F-9C035A3744F7}" presName="spaceRect" presStyleCnt="0"/>
      <dgm:spPr/>
    </dgm:pt>
    <dgm:pt modelId="{19F8D35C-D5C1-45FD-8DAB-FA3B0CD4BEC3}" type="pres">
      <dgm:prSet presAssocID="{5C76FAA6-BDB6-4B5C-829F-9C035A3744F7}" presName="parTx" presStyleLbl="revTx" presStyleIdx="3" presStyleCnt="5">
        <dgm:presLayoutVars>
          <dgm:chMax val="0"/>
          <dgm:chPref val="0"/>
        </dgm:presLayoutVars>
      </dgm:prSet>
      <dgm:spPr/>
    </dgm:pt>
    <dgm:pt modelId="{96C1E4D6-596C-4960-8906-84F483F9FCD4}" type="pres">
      <dgm:prSet presAssocID="{8D200BBD-78E5-4DBF-A51E-CBB1304D8279}" presName="sibTrans" presStyleCnt="0"/>
      <dgm:spPr/>
    </dgm:pt>
    <dgm:pt modelId="{5035B33A-4488-4136-B7C0-204CDCCC542C}" type="pres">
      <dgm:prSet presAssocID="{F79F959D-6214-41D9-83D6-59AFF0E05CF3}" presName="compNode" presStyleCnt="0"/>
      <dgm:spPr/>
    </dgm:pt>
    <dgm:pt modelId="{EAA70080-284C-4F26-8A37-DB660CCE2351}" type="pres">
      <dgm:prSet presAssocID="{F79F959D-6214-41D9-83D6-59AFF0E05CF3}" presName="bgRect" presStyleLbl="bgShp" presStyleIdx="4" presStyleCnt="5"/>
      <dgm:spPr/>
    </dgm:pt>
    <dgm:pt modelId="{8F47DE25-11EF-4977-BF52-8CEB379ACF9B}" type="pres">
      <dgm:prSet presAssocID="{F79F959D-6214-41D9-83D6-59AFF0E05C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CDE4A1-AA50-4C9E-81B6-431D1F66A28B}" type="pres">
      <dgm:prSet presAssocID="{F79F959D-6214-41D9-83D6-59AFF0E05CF3}" presName="spaceRect" presStyleCnt="0"/>
      <dgm:spPr/>
    </dgm:pt>
    <dgm:pt modelId="{76EC8F9C-3979-4364-B3BD-A4BF6A26BD6D}" type="pres">
      <dgm:prSet presAssocID="{F79F959D-6214-41D9-83D6-59AFF0E05CF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B1BC06-2A1E-4303-AFC6-5BEF57B37B94}" type="presOf" srcId="{38C7578D-808A-4647-8060-AD44F4D4E111}" destId="{28F5B995-C9C4-429A-9296-BBA532F12A19}" srcOrd="0" destOrd="0" presId="urn:microsoft.com/office/officeart/2018/2/layout/IconVerticalSolidList"/>
    <dgm:cxn modelId="{0CA8DB25-350E-454D-A1A9-E4ADF249C05A}" srcId="{156946B4-C17C-4FCC-8BA0-60E4D31A9680}" destId="{FECC0B04-A906-409D-B03D-99849AC4A43E}" srcOrd="2" destOrd="0" parTransId="{F7D71D68-6293-4C12-89A2-2AF37B01FAFA}" sibTransId="{F9A94322-48E1-4CCB-95E4-DA6B92B5F176}"/>
    <dgm:cxn modelId="{9FE2E925-6CD3-47E4-83CB-0B39FBC8F190}" type="presOf" srcId="{156946B4-C17C-4FCC-8BA0-60E4D31A9680}" destId="{C731925B-7B0A-48EB-988D-3CA84C825B29}" srcOrd="0" destOrd="0" presId="urn:microsoft.com/office/officeart/2018/2/layout/IconVerticalSolidList"/>
    <dgm:cxn modelId="{B1E98878-E07C-4DE7-84A9-309BE207870D}" type="presOf" srcId="{F79F959D-6214-41D9-83D6-59AFF0E05CF3}" destId="{76EC8F9C-3979-4364-B3BD-A4BF6A26BD6D}" srcOrd="0" destOrd="0" presId="urn:microsoft.com/office/officeart/2018/2/layout/IconVerticalSolidList"/>
    <dgm:cxn modelId="{3BF72A98-AFFD-45B2-AA14-28617BCD9594}" type="presOf" srcId="{6542B202-0E3A-4460-AAF1-FB5E3A27F68D}" destId="{A62CFB3E-C313-4CFC-B620-DDCFC69FB029}" srcOrd="0" destOrd="0" presId="urn:microsoft.com/office/officeart/2018/2/layout/IconVerticalSolidList"/>
    <dgm:cxn modelId="{BF32B29F-766A-4A0F-8741-2C7E759A5968}" type="presOf" srcId="{5C76FAA6-BDB6-4B5C-829F-9C035A3744F7}" destId="{19F8D35C-D5C1-45FD-8DAB-FA3B0CD4BEC3}" srcOrd="0" destOrd="0" presId="urn:microsoft.com/office/officeart/2018/2/layout/IconVerticalSolidList"/>
    <dgm:cxn modelId="{4B576AB7-79C9-466E-95D5-C79990F1F517}" srcId="{156946B4-C17C-4FCC-8BA0-60E4D31A9680}" destId="{5C76FAA6-BDB6-4B5C-829F-9C035A3744F7}" srcOrd="3" destOrd="0" parTransId="{A58B8841-5C8A-4CB7-9434-681D4C88C2FA}" sibTransId="{8D200BBD-78E5-4DBF-A51E-CBB1304D8279}"/>
    <dgm:cxn modelId="{E98B0DCA-383F-4FEE-B2FC-C2220CEA68E8}" type="presOf" srcId="{FECC0B04-A906-409D-B03D-99849AC4A43E}" destId="{561D67D8-63C0-44C2-820F-FC6646FFEF85}" srcOrd="0" destOrd="0" presId="urn:microsoft.com/office/officeart/2018/2/layout/IconVerticalSolidList"/>
    <dgm:cxn modelId="{72AF1EEA-5D01-4513-80ED-62203AA05ADF}" srcId="{156946B4-C17C-4FCC-8BA0-60E4D31A9680}" destId="{F79F959D-6214-41D9-83D6-59AFF0E05CF3}" srcOrd="4" destOrd="0" parTransId="{5605EF99-B546-4BE3-8936-463899AE68F3}" sibTransId="{4391FBC9-58C5-42DE-8C91-663275C6DA59}"/>
    <dgm:cxn modelId="{1BEAE4EA-7BC5-4C54-865E-92D6F313AF90}" srcId="{156946B4-C17C-4FCC-8BA0-60E4D31A9680}" destId="{38C7578D-808A-4647-8060-AD44F4D4E111}" srcOrd="1" destOrd="0" parTransId="{1AD09B77-4630-4A95-B0E7-BA88B92D8063}" sibTransId="{86E72FC3-160E-4235-AD8D-1CD90D9582C9}"/>
    <dgm:cxn modelId="{6B0C91FA-6C2A-474B-B6FD-8791A5D15466}" srcId="{156946B4-C17C-4FCC-8BA0-60E4D31A9680}" destId="{6542B202-0E3A-4460-AAF1-FB5E3A27F68D}" srcOrd="0" destOrd="0" parTransId="{7AE898B0-1918-4FFF-9508-B218F6E3770D}" sibTransId="{A2054ED0-8440-4F6D-8F3B-B6F9C16BAFCD}"/>
    <dgm:cxn modelId="{28DCF18E-CFFA-46BA-B011-AE1046BF02F3}" type="presParOf" srcId="{C731925B-7B0A-48EB-988D-3CA84C825B29}" destId="{2967D78E-0078-433D-B8C0-1860B9DA19CD}" srcOrd="0" destOrd="0" presId="urn:microsoft.com/office/officeart/2018/2/layout/IconVerticalSolidList"/>
    <dgm:cxn modelId="{C60574C0-1768-43A9-9766-55254A1A8152}" type="presParOf" srcId="{2967D78E-0078-433D-B8C0-1860B9DA19CD}" destId="{F4DFFF06-8F08-4E36-84C9-52FE426776E7}" srcOrd="0" destOrd="0" presId="urn:microsoft.com/office/officeart/2018/2/layout/IconVerticalSolidList"/>
    <dgm:cxn modelId="{E59BC006-09FC-4695-AD36-F3E74F96E0AF}" type="presParOf" srcId="{2967D78E-0078-433D-B8C0-1860B9DA19CD}" destId="{17D3ECC6-4769-4F9A-B931-791E8E2B32B3}" srcOrd="1" destOrd="0" presId="urn:microsoft.com/office/officeart/2018/2/layout/IconVerticalSolidList"/>
    <dgm:cxn modelId="{158A7223-6244-4495-A97B-E07B4F42C63B}" type="presParOf" srcId="{2967D78E-0078-433D-B8C0-1860B9DA19CD}" destId="{51EEF3EF-F1EF-4FDC-96AF-D0F101F565C3}" srcOrd="2" destOrd="0" presId="urn:microsoft.com/office/officeart/2018/2/layout/IconVerticalSolidList"/>
    <dgm:cxn modelId="{900C3E41-498C-4175-88FF-B3F3D97CE5F0}" type="presParOf" srcId="{2967D78E-0078-433D-B8C0-1860B9DA19CD}" destId="{A62CFB3E-C313-4CFC-B620-DDCFC69FB029}" srcOrd="3" destOrd="0" presId="urn:microsoft.com/office/officeart/2018/2/layout/IconVerticalSolidList"/>
    <dgm:cxn modelId="{B80DEB4B-2AE6-45F2-ABE0-6E274E50E27D}" type="presParOf" srcId="{C731925B-7B0A-48EB-988D-3CA84C825B29}" destId="{2BFCB9E4-C320-4514-8E8C-26497FF7ECC8}" srcOrd="1" destOrd="0" presId="urn:microsoft.com/office/officeart/2018/2/layout/IconVerticalSolidList"/>
    <dgm:cxn modelId="{6AFCDC0F-E74D-40EF-81C1-F5CF1E9F7CC8}" type="presParOf" srcId="{C731925B-7B0A-48EB-988D-3CA84C825B29}" destId="{402B951C-C12F-4653-9DBE-5217B3E7AA9A}" srcOrd="2" destOrd="0" presId="urn:microsoft.com/office/officeart/2018/2/layout/IconVerticalSolidList"/>
    <dgm:cxn modelId="{676801E0-E350-47C0-A321-40E5FCDF1B71}" type="presParOf" srcId="{402B951C-C12F-4653-9DBE-5217B3E7AA9A}" destId="{9510C6B7-618C-4340-9472-B25B56160885}" srcOrd="0" destOrd="0" presId="urn:microsoft.com/office/officeart/2018/2/layout/IconVerticalSolidList"/>
    <dgm:cxn modelId="{8EBDCF37-BBAC-4513-A34C-D182D30F0B1C}" type="presParOf" srcId="{402B951C-C12F-4653-9DBE-5217B3E7AA9A}" destId="{82905E6E-80E3-46D5-A165-D81389CF9024}" srcOrd="1" destOrd="0" presId="urn:microsoft.com/office/officeart/2018/2/layout/IconVerticalSolidList"/>
    <dgm:cxn modelId="{AF86A7A0-D771-42E1-98BE-0EC9547AC3B9}" type="presParOf" srcId="{402B951C-C12F-4653-9DBE-5217B3E7AA9A}" destId="{B686337A-678D-4726-B236-0BF5DDEA924A}" srcOrd="2" destOrd="0" presId="urn:microsoft.com/office/officeart/2018/2/layout/IconVerticalSolidList"/>
    <dgm:cxn modelId="{9CC5BB98-5981-42F7-8902-B34464B678E5}" type="presParOf" srcId="{402B951C-C12F-4653-9DBE-5217B3E7AA9A}" destId="{28F5B995-C9C4-429A-9296-BBA532F12A19}" srcOrd="3" destOrd="0" presId="urn:microsoft.com/office/officeart/2018/2/layout/IconVerticalSolidList"/>
    <dgm:cxn modelId="{CCE35C2F-5784-4184-A90B-038759EC8A56}" type="presParOf" srcId="{C731925B-7B0A-48EB-988D-3CA84C825B29}" destId="{426B8B87-4869-4850-8A25-426BF14E4F65}" srcOrd="3" destOrd="0" presId="urn:microsoft.com/office/officeart/2018/2/layout/IconVerticalSolidList"/>
    <dgm:cxn modelId="{A8D28BB9-D011-4A5E-9DEF-8611CB5BE046}" type="presParOf" srcId="{C731925B-7B0A-48EB-988D-3CA84C825B29}" destId="{85EE5E95-D3FC-426E-B22A-8B677DB591A4}" srcOrd="4" destOrd="0" presId="urn:microsoft.com/office/officeart/2018/2/layout/IconVerticalSolidList"/>
    <dgm:cxn modelId="{F27B6479-20C2-4A6C-9BE1-6A5BC4E40EFF}" type="presParOf" srcId="{85EE5E95-D3FC-426E-B22A-8B677DB591A4}" destId="{588AC53A-FB54-4B72-B9C6-ED237C684EB7}" srcOrd="0" destOrd="0" presId="urn:microsoft.com/office/officeart/2018/2/layout/IconVerticalSolidList"/>
    <dgm:cxn modelId="{DB3DA68E-3CF5-4D75-99F2-7AE3A1219C09}" type="presParOf" srcId="{85EE5E95-D3FC-426E-B22A-8B677DB591A4}" destId="{312D5CB1-3965-48E1-8919-A1F1E8CB6B09}" srcOrd="1" destOrd="0" presId="urn:microsoft.com/office/officeart/2018/2/layout/IconVerticalSolidList"/>
    <dgm:cxn modelId="{866BA186-A624-4241-B786-33709811D703}" type="presParOf" srcId="{85EE5E95-D3FC-426E-B22A-8B677DB591A4}" destId="{891FD1F6-EDBC-40AC-B7B3-A95A56FCF6D5}" srcOrd="2" destOrd="0" presId="urn:microsoft.com/office/officeart/2018/2/layout/IconVerticalSolidList"/>
    <dgm:cxn modelId="{40247B4F-A4FB-4838-BDB2-A22126385F6E}" type="presParOf" srcId="{85EE5E95-D3FC-426E-B22A-8B677DB591A4}" destId="{561D67D8-63C0-44C2-820F-FC6646FFEF85}" srcOrd="3" destOrd="0" presId="urn:microsoft.com/office/officeart/2018/2/layout/IconVerticalSolidList"/>
    <dgm:cxn modelId="{A108783B-6016-4508-B113-27E4905FB5F2}" type="presParOf" srcId="{C731925B-7B0A-48EB-988D-3CA84C825B29}" destId="{A20A602A-C6D3-47D3-9202-11FBBF7BB853}" srcOrd="5" destOrd="0" presId="urn:microsoft.com/office/officeart/2018/2/layout/IconVerticalSolidList"/>
    <dgm:cxn modelId="{551F2662-6BB8-4724-8272-C45714E312EB}" type="presParOf" srcId="{C731925B-7B0A-48EB-988D-3CA84C825B29}" destId="{F3DA9D0A-343D-493D-ABCA-5DF035391232}" srcOrd="6" destOrd="0" presId="urn:microsoft.com/office/officeart/2018/2/layout/IconVerticalSolidList"/>
    <dgm:cxn modelId="{2EE5F717-BEC4-4A94-8E1E-B577C147A574}" type="presParOf" srcId="{F3DA9D0A-343D-493D-ABCA-5DF035391232}" destId="{4BAF5232-44C1-47B1-9511-4324F0AD76F7}" srcOrd="0" destOrd="0" presId="urn:microsoft.com/office/officeart/2018/2/layout/IconVerticalSolidList"/>
    <dgm:cxn modelId="{569622F8-F81F-4C37-B29A-E1C807F4ECFF}" type="presParOf" srcId="{F3DA9D0A-343D-493D-ABCA-5DF035391232}" destId="{B0594420-F366-4045-801C-4FDB4F96978F}" srcOrd="1" destOrd="0" presId="urn:microsoft.com/office/officeart/2018/2/layout/IconVerticalSolidList"/>
    <dgm:cxn modelId="{84585492-B09D-4209-972E-4A50EEA18C13}" type="presParOf" srcId="{F3DA9D0A-343D-493D-ABCA-5DF035391232}" destId="{50F4A670-CA2C-4D7A-9C47-4B12AE76025F}" srcOrd="2" destOrd="0" presId="urn:microsoft.com/office/officeart/2018/2/layout/IconVerticalSolidList"/>
    <dgm:cxn modelId="{61359B44-C0EB-4298-86D7-DF844E8E2643}" type="presParOf" srcId="{F3DA9D0A-343D-493D-ABCA-5DF035391232}" destId="{19F8D35C-D5C1-45FD-8DAB-FA3B0CD4BEC3}" srcOrd="3" destOrd="0" presId="urn:microsoft.com/office/officeart/2018/2/layout/IconVerticalSolidList"/>
    <dgm:cxn modelId="{29DA1458-4D8B-4E00-9D3D-8F07FD16446A}" type="presParOf" srcId="{C731925B-7B0A-48EB-988D-3CA84C825B29}" destId="{96C1E4D6-596C-4960-8906-84F483F9FCD4}" srcOrd="7" destOrd="0" presId="urn:microsoft.com/office/officeart/2018/2/layout/IconVerticalSolidList"/>
    <dgm:cxn modelId="{585E940F-5F78-4814-B2F0-AEB987CF1605}" type="presParOf" srcId="{C731925B-7B0A-48EB-988D-3CA84C825B29}" destId="{5035B33A-4488-4136-B7C0-204CDCCC542C}" srcOrd="8" destOrd="0" presId="urn:microsoft.com/office/officeart/2018/2/layout/IconVerticalSolidList"/>
    <dgm:cxn modelId="{D79C7718-EE67-49F6-BD0A-6E0FA31C8458}" type="presParOf" srcId="{5035B33A-4488-4136-B7C0-204CDCCC542C}" destId="{EAA70080-284C-4F26-8A37-DB660CCE2351}" srcOrd="0" destOrd="0" presId="urn:microsoft.com/office/officeart/2018/2/layout/IconVerticalSolidList"/>
    <dgm:cxn modelId="{AA83791F-52A7-472A-BA69-2EDBA7864E18}" type="presParOf" srcId="{5035B33A-4488-4136-B7C0-204CDCCC542C}" destId="{8F47DE25-11EF-4977-BF52-8CEB379ACF9B}" srcOrd="1" destOrd="0" presId="urn:microsoft.com/office/officeart/2018/2/layout/IconVerticalSolidList"/>
    <dgm:cxn modelId="{51E025CA-1DEF-4CFD-9E74-88839ADBBDBD}" type="presParOf" srcId="{5035B33A-4488-4136-B7C0-204CDCCC542C}" destId="{12CDE4A1-AA50-4C9E-81B6-431D1F66A28B}" srcOrd="2" destOrd="0" presId="urn:microsoft.com/office/officeart/2018/2/layout/IconVerticalSolidList"/>
    <dgm:cxn modelId="{CD2656B0-5184-4C44-88DB-D862FCAE1FD6}" type="presParOf" srcId="{5035B33A-4488-4136-B7C0-204CDCCC542C}" destId="{76EC8F9C-3979-4364-B3BD-A4BF6A26BD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891E2-DC5C-4A80-A38F-69C0857CD37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BC8432-913B-425D-83D2-77AA4E731E63}">
      <dgm:prSet/>
      <dgm:spPr/>
      <dgm:t>
        <a:bodyPr/>
        <a:lstStyle/>
        <a:p>
          <a:r>
            <a:rPr lang="en-US"/>
            <a:t>Use</a:t>
          </a:r>
        </a:p>
      </dgm:t>
    </dgm:pt>
    <dgm:pt modelId="{DFFD330D-275F-4EFA-AE5E-5F23CFBD708F}" type="parTrans" cxnId="{5216AD3E-D120-492F-A102-8355D1F0B15D}">
      <dgm:prSet/>
      <dgm:spPr/>
      <dgm:t>
        <a:bodyPr/>
        <a:lstStyle/>
        <a:p>
          <a:endParaRPr lang="en-US"/>
        </a:p>
      </dgm:t>
    </dgm:pt>
    <dgm:pt modelId="{19DAB30B-602E-4291-AFCF-F630B362C65D}" type="sibTrans" cxnId="{5216AD3E-D120-492F-A102-8355D1F0B15D}">
      <dgm:prSet/>
      <dgm:spPr/>
      <dgm:t>
        <a:bodyPr/>
        <a:lstStyle/>
        <a:p>
          <a:endParaRPr lang="en-US"/>
        </a:p>
      </dgm:t>
    </dgm:pt>
    <dgm:pt modelId="{AD9A188D-5B16-4DD2-8048-176205E98364}">
      <dgm:prSet/>
      <dgm:spPr/>
      <dgm:t>
        <a:bodyPr/>
        <a:lstStyle/>
        <a:p>
          <a:r>
            <a:rPr lang="en-US"/>
            <a:t>Use principle of least privilege: Grant minimal access.</a:t>
          </a:r>
        </a:p>
      </dgm:t>
    </dgm:pt>
    <dgm:pt modelId="{56B9710C-7050-4058-88BF-8E57F672915E}" type="parTrans" cxnId="{88143969-8203-4430-B775-14A7216A0E65}">
      <dgm:prSet/>
      <dgm:spPr/>
      <dgm:t>
        <a:bodyPr/>
        <a:lstStyle/>
        <a:p>
          <a:endParaRPr lang="en-US"/>
        </a:p>
      </dgm:t>
    </dgm:pt>
    <dgm:pt modelId="{BEFB69F2-E717-4C75-AFD1-7623697A0CBB}" type="sibTrans" cxnId="{88143969-8203-4430-B775-14A7216A0E65}">
      <dgm:prSet/>
      <dgm:spPr/>
      <dgm:t>
        <a:bodyPr/>
        <a:lstStyle/>
        <a:p>
          <a:endParaRPr lang="en-US"/>
        </a:p>
      </dgm:t>
    </dgm:pt>
    <dgm:pt modelId="{B7AA5BE6-4813-4DC6-9DAF-F06FCAAD1EB0}">
      <dgm:prSet/>
      <dgm:spPr/>
      <dgm:t>
        <a:bodyPr/>
        <a:lstStyle/>
        <a:p>
          <a:r>
            <a:rPr lang="en-US"/>
            <a:t>Enable</a:t>
          </a:r>
        </a:p>
      </dgm:t>
    </dgm:pt>
    <dgm:pt modelId="{AEBB4110-6A4D-477C-AD78-1EC6CFC62285}" type="parTrans" cxnId="{09B29B5F-B757-46BB-84E7-E7C8082FCA5E}">
      <dgm:prSet/>
      <dgm:spPr/>
      <dgm:t>
        <a:bodyPr/>
        <a:lstStyle/>
        <a:p>
          <a:endParaRPr lang="en-US"/>
        </a:p>
      </dgm:t>
    </dgm:pt>
    <dgm:pt modelId="{5CB6D487-8EEC-4F12-B302-A58566D0C180}" type="sibTrans" cxnId="{09B29B5F-B757-46BB-84E7-E7C8082FCA5E}">
      <dgm:prSet/>
      <dgm:spPr/>
      <dgm:t>
        <a:bodyPr/>
        <a:lstStyle/>
        <a:p>
          <a:endParaRPr lang="en-US"/>
        </a:p>
      </dgm:t>
    </dgm:pt>
    <dgm:pt modelId="{9446EF8D-CB0B-4D20-BC97-77BDACEB10BE}">
      <dgm:prSet/>
      <dgm:spPr/>
      <dgm:t>
        <a:bodyPr/>
        <a:lstStyle/>
        <a:p>
          <a:r>
            <a:rPr lang="en-US"/>
            <a:t>Enable role-based access controls (RBAC).</a:t>
          </a:r>
        </a:p>
      </dgm:t>
    </dgm:pt>
    <dgm:pt modelId="{C4E5031C-3E7A-4D2E-82C9-5225E048CFC4}" type="parTrans" cxnId="{7C49A178-EDDF-4DA4-AA6E-C36D9189049A}">
      <dgm:prSet/>
      <dgm:spPr/>
      <dgm:t>
        <a:bodyPr/>
        <a:lstStyle/>
        <a:p>
          <a:endParaRPr lang="en-US"/>
        </a:p>
      </dgm:t>
    </dgm:pt>
    <dgm:pt modelId="{6F1F00FA-DB37-485E-9B3E-85E1BB41E077}" type="sibTrans" cxnId="{7C49A178-EDDF-4DA4-AA6E-C36D9189049A}">
      <dgm:prSet/>
      <dgm:spPr/>
      <dgm:t>
        <a:bodyPr/>
        <a:lstStyle/>
        <a:p>
          <a:endParaRPr lang="en-US"/>
        </a:p>
      </dgm:t>
    </dgm:pt>
    <dgm:pt modelId="{1AD2ED2C-9996-4BDC-8737-BF8D854FF939}">
      <dgm:prSet/>
      <dgm:spPr/>
      <dgm:t>
        <a:bodyPr/>
        <a:lstStyle/>
        <a:p>
          <a:r>
            <a:rPr lang="en-US"/>
            <a:t>Review</a:t>
          </a:r>
        </a:p>
      </dgm:t>
    </dgm:pt>
    <dgm:pt modelId="{2DA7AB9E-6C51-4B98-BFBB-438801F8EE48}" type="parTrans" cxnId="{C2BD1F5F-B2BA-458D-92C2-8C40D0BD4620}">
      <dgm:prSet/>
      <dgm:spPr/>
      <dgm:t>
        <a:bodyPr/>
        <a:lstStyle/>
        <a:p>
          <a:endParaRPr lang="en-US"/>
        </a:p>
      </dgm:t>
    </dgm:pt>
    <dgm:pt modelId="{7F5D8316-2DDE-456B-B83B-2FF215C320EB}" type="sibTrans" cxnId="{C2BD1F5F-B2BA-458D-92C2-8C40D0BD4620}">
      <dgm:prSet/>
      <dgm:spPr/>
      <dgm:t>
        <a:bodyPr/>
        <a:lstStyle/>
        <a:p>
          <a:endParaRPr lang="en-US"/>
        </a:p>
      </dgm:t>
    </dgm:pt>
    <dgm:pt modelId="{005C2569-8BC0-434D-800C-3723FA9AB68E}">
      <dgm:prSet/>
      <dgm:spPr/>
      <dgm:t>
        <a:bodyPr/>
        <a:lstStyle/>
        <a:p>
          <a:r>
            <a:rPr lang="en-US"/>
            <a:t>Regularly review access for users.</a:t>
          </a:r>
        </a:p>
      </dgm:t>
    </dgm:pt>
    <dgm:pt modelId="{06FDF63B-3DB8-4BB5-8DBA-DB68B1D7D757}" type="parTrans" cxnId="{89BBCAF8-60C4-4234-BCB2-04384C08C442}">
      <dgm:prSet/>
      <dgm:spPr/>
      <dgm:t>
        <a:bodyPr/>
        <a:lstStyle/>
        <a:p>
          <a:endParaRPr lang="en-US"/>
        </a:p>
      </dgm:t>
    </dgm:pt>
    <dgm:pt modelId="{0EFDDA1D-4E8B-44C5-ABF2-8289E4FFA304}" type="sibTrans" cxnId="{89BBCAF8-60C4-4234-BCB2-04384C08C442}">
      <dgm:prSet/>
      <dgm:spPr/>
      <dgm:t>
        <a:bodyPr/>
        <a:lstStyle/>
        <a:p>
          <a:endParaRPr lang="en-US"/>
        </a:p>
      </dgm:t>
    </dgm:pt>
    <dgm:pt modelId="{397296B0-A342-4568-9877-753B0ED7DBD3}">
      <dgm:prSet/>
      <dgm:spPr/>
      <dgm:t>
        <a:bodyPr/>
        <a:lstStyle/>
        <a:p>
          <a:r>
            <a:rPr lang="en-US"/>
            <a:t>Require</a:t>
          </a:r>
        </a:p>
      </dgm:t>
    </dgm:pt>
    <dgm:pt modelId="{691841B0-C947-4A39-83A1-F6759E746017}" type="parTrans" cxnId="{5E573C6A-FF1C-49FC-B6F8-2544ECD38B5B}">
      <dgm:prSet/>
      <dgm:spPr/>
      <dgm:t>
        <a:bodyPr/>
        <a:lstStyle/>
        <a:p>
          <a:endParaRPr lang="en-US"/>
        </a:p>
      </dgm:t>
    </dgm:pt>
    <dgm:pt modelId="{18620266-AF23-4C0C-95EA-609861606B71}" type="sibTrans" cxnId="{5E573C6A-FF1C-49FC-B6F8-2544ECD38B5B}">
      <dgm:prSet/>
      <dgm:spPr/>
      <dgm:t>
        <a:bodyPr/>
        <a:lstStyle/>
        <a:p>
          <a:endParaRPr lang="en-US"/>
        </a:p>
      </dgm:t>
    </dgm:pt>
    <dgm:pt modelId="{ECE27E1E-3352-4374-925C-BA32E34D3EC0}">
      <dgm:prSet/>
      <dgm:spPr/>
      <dgm:t>
        <a:bodyPr/>
        <a:lstStyle/>
        <a:p>
          <a:r>
            <a:rPr lang="en-US"/>
            <a:t>Require Multi-Factor Authentication (MFA) applications such as Okta verify or SecureAuth for employees</a:t>
          </a:r>
        </a:p>
      </dgm:t>
    </dgm:pt>
    <dgm:pt modelId="{76890175-F34B-44AE-9A68-B95E62A4AE72}" type="parTrans" cxnId="{A2CE281A-5DB7-49FE-9423-F2BB163ADBE2}">
      <dgm:prSet/>
      <dgm:spPr/>
      <dgm:t>
        <a:bodyPr/>
        <a:lstStyle/>
        <a:p>
          <a:endParaRPr lang="en-US"/>
        </a:p>
      </dgm:t>
    </dgm:pt>
    <dgm:pt modelId="{740563A5-0C4A-4028-9741-D1DFD0B9531B}" type="sibTrans" cxnId="{A2CE281A-5DB7-49FE-9423-F2BB163ADBE2}">
      <dgm:prSet/>
      <dgm:spPr/>
      <dgm:t>
        <a:bodyPr/>
        <a:lstStyle/>
        <a:p>
          <a:endParaRPr lang="en-US"/>
        </a:p>
      </dgm:t>
    </dgm:pt>
    <dgm:pt modelId="{4F9C850B-F0DC-5E41-83D8-39E972D74B74}" type="pres">
      <dgm:prSet presAssocID="{B1A891E2-DC5C-4A80-A38F-69C0857CD37C}" presName="Name0" presStyleCnt="0">
        <dgm:presLayoutVars>
          <dgm:dir/>
          <dgm:animLvl val="lvl"/>
          <dgm:resizeHandles val="exact"/>
        </dgm:presLayoutVars>
      </dgm:prSet>
      <dgm:spPr/>
    </dgm:pt>
    <dgm:pt modelId="{A13F4457-EA05-794E-BAF3-3437A4FCC238}" type="pres">
      <dgm:prSet presAssocID="{75BC8432-913B-425D-83D2-77AA4E731E63}" presName="linNode" presStyleCnt="0"/>
      <dgm:spPr/>
    </dgm:pt>
    <dgm:pt modelId="{F025AB55-3D67-AE45-BB8E-A48EDC5C1342}" type="pres">
      <dgm:prSet presAssocID="{75BC8432-913B-425D-83D2-77AA4E731E6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F325D29-F92C-864B-A2FD-74EAAE9ED2B0}" type="pres">
      <dgm:prSet presAssocID="{75BC8432-913B-425D-83D2-77AA4E731E63}" presName="descendantText" presStyleLbl="alignAccFollowNode1" presStyleIdx="0" presStyleCnt="4">
        <dgm:presLayoutVars>
          <dgm:bulletEnabled/>
        </dgm:presLayoutVars>
      </dgm:prSet>
      <dgm:spPr/>
    </dgm:pt>
    <dgm:pt modelId="{3EB743DE-1D5A-F540-AB4E-5A22B7ECCD70}" type="pres">
      <dgm:prSet presAssocID="{19DAB30B-602E-4291-AFCF-F630B362C65D}" presName="sp" presStyleCnt="0"/>
      <dgm:spPr/>
    </dgm:pt>
    <dgm:pt modelId="{45FB7AF8-D859-3840-A98F-CDE691426BDD}" type="pres">
      <dgm:prSet presAssocID="{B7AA5BE6-4813-4DC6-9DAF-F06FCAAD1EB0}" presName="linNode" presStyleCnt="0"/>
      <dgm:spPr/>
    </dgm:pt>
    <dgm:pt modelId="{E1CEC62D-6CF1-D74E-8B6C-154182F90242}" type="pres">
      <dgm:prSet presAssocID="{B7AA5BE6-4813-4DC6-9DAF-F06FCAAD1EB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E8A3AEF5-772F-8A40-9A55-AE1288E75C23}" type="pres">
      <dgm:prSet presAssocID="{B7AA5BE6-4813-4DC6-9DAF-F06FCAAD1EB0}" presName="descendantText" presStyleLbl="alignAccFollowNode1" presStyleIdx="1" presStyleCnt="4">
        <dgm:presLayoutVars>
          <dgm:bulletEnabled/>
        </dgm:presLayoutVars>
      </dgm:prSet>
      <dgm:spPr/>
    </dgm:pt>
    <dgm:pt modelId="{95DE3EB9-DDE0-D740-88A5-ABEE7BA72F2E}" type="pres">
      <dgm:prSet presAssocID="{5CB6D487-8EEC-4F12-B302-A58566D0C180}" presName="sp" presStyleCnt="0"/>
      <dgm:spPr/>
    </dgm:pt>
    <dgm:pt modelId="{5F82B2DC-C406-3245-B7DC-E690D7F613AD}" type="pres">
      <dgm:prSet presAssocID="{1AD2ED2C-9996-4BDC-8737-BF8D854FF939}" presName="linNode" presStyleCnt="0"/>
      <dgm:spPr/>
    </dgm:pt>
    <dgm:pt modelId="{46487739-9D17-A949-9514-B1A58EC4E5A0}" type="pres">
      <dgm:prSet presAssocID="{1AD2ED2C-9996-4BDC-8737-BF8D854FF939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8DFFD90A-1969-8C4F-A237-28C7B97184B8}" type="pres">
      <dgm:prSet presAssocID="{1AD2ED2C-9996-4BDC-8737-BF8D854FF939}" presName="descendantText" presStyleLbl="alignAccFollowNode1" presStyleIdx="2" presStyleCnt="4">
        <dgm:presLayoutVars>
          <dgm:bulletEnabled/>
        </dgm:presLayoutVars>
      </dgm:prSet>
      <dgm:spPr/>
    </dgm:pt>
    <dgm:pt modelId="{A747BA12-64C4-1B46-BE2E-4D794932C89B}" type="pres">
      <dgm:prSet presAssocID="{7F5D8316-2DDE-456B-B83B-2FF215C320EB}" presName="sp" presStyleCnt="0"/>
      <dgm:spPr/>
    </dgm:pt>
    <dgm:pt modelId="{436352EB-02E7-0047-BB8C-FBCF3A174C8D}" type="pres">
      <dgm:prSet presAssocID="{397296B0-A342-4568-9877-753B0ED7DBD3}" presName="linNode" presStyleCnt="0"/>
      <dgm:spPr/>
    </dgm:pt>
    <dgm:pt modelId="{029441CF-82E4-C848-8AA5-82AF1F3859E0}" type="pres">
      <dgm:prSet presAssocID="{397296B0-A342-4568-9877-753B0ED7DBD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49EDA02B-FE98-AD46-9217-0B0EE20DCBE5}" type="pres">
      <dgm:prSet presAssocID="{397296B0-A342-4568-9877-753B0ED7DBD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2CE281A-5DB7-49FE-9423-F2BB163ADBE2}" srcId="{397296B0-A342-4568-9877-753B0ED7DBD3}" destId="{ECE27E1E-3352-4374-925C-BA32E34D3EC0}" srcOrd="0" destOrd="0" parTransId="{76890175-F34B-44AE-9A68-B95E62A4AE72}" sibTransId="{740563A5-0C4A-4028-9741-D1DFD0B9531B}"/>
    <dgm:cxn modelId="{4906441D-C174-B54F-A6F0-A22F716197AA}" type="presOf" srcId="{397296B0-A342-4568-9877-753B0ED7DBD3}" destId="{029441CF-82E4-C848-8AA5-82AF1F3859E0}" srcOrd="0" destOrd="0" presId="urn:microsoft.com/office/officeart/2016/7/layout/VerticalSolidActionList"/>
    <dgm:cxn modelId="{5216AD3E-D120-492F-A102-8355D1F0B15D}" srcId="{B1A891E2-DC5C-4A80-A38F-69C0857CD37C}" destId="{75BC8432-913B-425D-83D2-77AA4E731E63}" srcOrd="0" destOrd="0" parTransId="{DFFD330D-275F-4EFA-AE5E-5F23CFBD708F}" sibTransId="{19DAB30B-602E-4291-AFCF-F630B362C65D}"/>
    <dgm:cxn modelId="{C2BD1F5F-B2BA-458D-92C2-8C40D0BD4620}" srcId="{B1A891E2-DC5C-4A80-A38F-69C0857CD37C}" destId="{1AD2ED2C-9996-4BDC-8737-BF8D854FF939}" srcOrd="2" destOrd="0" parTransId="{2DA7AB9E-6C51-4B98-BFBB-438801F8EE48}" sibTransId="{7F5D8316-2DDE-456B-B83B-2FF215C320EB}"/>
    <dgm:cxn modelId="{09B29B5F-B757-46BB-84E7-E7C8082FCA5E}" srcId="{B1A891E2-DC5C-4A80-A38F-69C0857CD37C}" destId="{B7AA5BE6-4813-4DC6-9DAF-F06FCAAD1EB0}" srcOrd="1" destOrd="0" parTransId="{AEBB4110-6A4D-477C-AD78-1EC6CFC62285}" sibTransId="{5CB6D487-8EEC-4F12-B302-A58566D0C180}"/>
    <dgm:cxn modelId="{88143969-8203-4430-B775-14A7216A0E65}" srcId="{75BC8432-913B-425D-83D2-77AA4E731E63}" destId="{AD9A188D-5B16-4DD2-8048-176205E98364}" srcOrd="0" destOrd="0" parTransId="{56B9710C-7050-4058-88BF-8E57F672915E}" sibTransId="{BEFB69F2-E717-4C75-AFD1-7623697A0CBB}"/>
    <dgm:cxn modelId="{5E573C6A-FF1C-49FC-B6F8-2544ECD38B5B}" srcId="{B1A891E2-DC5C-4A80-A38F-69C0857CD37C}" destId="{397296B0-A342-4568-9877-753B0ED7DBD3}" srcOrd="3" destOrd="0" parTransId="{691841B0-C947-4A39-83A1-F6759E746017}" sibTransId="{18620266-AF23-4C0C-95EA-609861606B71}"/>
    <dgm:cxn modelId="{4D251074-6704-094E-9661-31C073439BCD}" type="presOf" srcId="{9446EF8D-CB0B-4D20-BC97-77BDACEB10BE}" destId="{E8A3AEF5-772F-8A40-9A55-AE1288E75C23}" srcOrd="0" destOrd="0" presId="urn:microsoft.com/office/officeart/2016/7/layout/VerticalSolidActionList"/>
    <dgm:cxn modelId="{7C49A178-EDDF-4DA4-AA6E-C36D9189049A}" srcId="{B7AA5BE6-4813-4DC6-9DAF-F06FCAAD1EB0}" destId="{9446EF8D-CB0B-4D20-BC97-77BDACEB10BE}" srcOrd="0" destOrd="0" parTransId="{C4E5031C-3E7A-4D2E-82C9-5225E048CFC4}" sibTransId="{6F1F00FA-DB37-485E-9B3E-85E1BB41E077}"/>
    <dgm:cxn modelId="{6DD18199-807D-6D4B-B400-56F0F57F4BBC}" type="presOf" srcId="{1AD2ED2C-9996-4BDC-8737-BF8D854FF939}" destId="{46487739-9D17-A949-9514-B1A58EC4E5A0}" srcOrd="0" destOrd="0" presId="urn:microsoft.com/office/officeart/2016/7/layout/VerticalSolidActionList"/>
    <dgm:cxn modelId="{3D3604A7-9AFE-C34C-9524-6375AA3D5EA2}" type="presOf" srcId="{ECE27E1E-3352-4374-925C-BA32E34D3EC0}" destId="{49EDA02B-FE98-AD46-9217-0B0EE20DCBE5}" srcOrd="0" destOrd="0" presId="urn:microsoft.com/office/officeart/2016/7/layout/VerticalSolidActionList"/>
    <dgm:cxn modelId="{8F1024AA-37F3-E84F-B37D-879C124EDE1B}" type="presOf" srcId="{75BC8432-913B-425D-83D2-77AA4E731E63}" destId="{F025AB55-3D67-AE45-BB8E-A48EDC5C1342}" srcOrd="0" destOrd="0" presId="urn:microsoft.com/office/officeart/2016/7/layout/VerticalSolidActionList"/>
    <dgm:cxn modelId="{211381C0-80D6-3A40-92AF-39924CA2C50B}" type="presOf" srcId="{B7AA5BE6-4813-4DC6-9DAF-F06FCAAD1EB0}" destId="{E1CEC62D-6CF1-D74E-8B6C-154182F90242}" srcOrd="0" destOrd="0" presId="urn:microsoft.com/office/officeart/2016/7/layout/VerticalSolidActionList"/>
    <dgm:cxn modelId="{921A28F0-FC6B-CE4D-8EEA-11F40020DF36}" type="presOf" srcId="{AD9A188D-5B16-4DD2-8048-176205E98364}" destId="{3F325D29-F92C-864B-A2FD-74EAAE9ED2B0}" srcOrd="0" destOrd="0" presId="urn:microsoft.com/office/officeart/2016/7/layout/VerticalSolidActionList"/>
    <dgm:cxn modelId="{BB9B82F0-2287-6D4A-807E-600EC09A25D8}" type="presOf" srcId="{005C2569-8BC0-434D-800C-3723FA9AB68E}" destId="{8DFFD90A-1969-8C4F-A237-28C7B97184B8}" srcOrd="0" destOrd="0" presId="urn:microsoft.com/office/officeart/2016/7/layout/VerticalSolidActionList"/>
    <dgm:cxn modelId="{874F19F8-0ACF-0643-A902-9160BB470B2E}" type="presOf" srcId="{B1A891E2-DC5C-4A80-A38F-69C0857CD37C}" destId="{4F9C850B-F0DC-5E41-83D8-39E972D74B74}" srcOrd="0" destOrd="0" presId="urn:microsoft.com/office/officeart/2016/7/layout/VerticalSolidActionList"/>
    <dgm:cxn modelId="{89BBCAF8-60C4-4234-BCB2-04384C08C442}" srcId="{1AD2ED2C-9996-4BDC-8737-BF8D854FF939}" destId="{005C2569-8BC0-434D-800C-3723FA9AB68E}" srcOrd="0" destOrd="0" parTransId="{06FDF63B-3DB8-4BB5-8DBA-DB68B1D7D757}" sibTransId="{0EFDDA1D-4E8B-44C5-ABF2-8289E4FFA304}"/>
    <dgm:cxn modelId="{ED26DF8F-A0E8-864A-9C02-D3D5321522EC}" type="presParOf" srcId="{4F9C850B-F0DC-5E41-83D8-39E972D74B74}" destId="{A13F4457-EA05-794E-BAF3-3437A4FCC238}" srcOrd="0" destOrd="0" presId="urn:microsoft.com/office/officeart/2016/7/layout/VerticalSolidActionList"/>
    <dgm:cxn modelId="{0B6C4ED3-29A4-5042-B096-43185BA24FB9}" type="presParOf" srcId="{A13F4457-EA05-794E-BAF3-3437A4FCC238}" destId="{F025AB55-3D67-AE45-BB8E-A48EDC5C1342}" srcOrd="0" destOrd="0" presId="urn:microsoft.com/office/officeart/2016/7/layout/VerticalSolidActionList"/>
    <dgm:cxn modelId="{F88ECCDC-CDF7-4C43-BB15-0A55FE850BD1}" type="presParOf" srcId="{A13F4457-EA05-794E-BAF3-3437A4FCC238}" destId="{3F325D29-F92C-864B-A2FD-74EAAE9ED2B0}" srcOrd="1" destOrd="0" presId="urn:microsoft.com/office/officeart/2016/7/layout/VerticalSolidActionList"/>
    <dgm:cxn modelId="{ADCFAFE2-9A67-FF44-BA47-4BECB971BDDC}" type="presParOf" srcId="{4F9C850B-F0DC-5E41-83D8-39E972D74B74}" destId="{3EB743DE-1D5A-F540-AB4E-5A22B7ECCD70}" srcOrd="1" destOrd="0" presId="urn:microsoft.com/office/officeart/2016/7/layout/VerticalSolidActionList"/>
    <dgm:cxn modelId="{65C85C47-3985-6A48-8E85-EA3D8909B943}" type="presParOf" srcId="{4F9C850B-F0DC-5E41-83D8-39E972D74B74}" destId="{45FB7AF8-D859-3840-A98F-CDE691426BDD}" srcOrd="2" destOrd="0" presId="urn:microsoft.com/office/officeart/2016/7/layout/VerticalSolidActionList"/>
    <dgm:cxn modelId="{A89273D3-6D7C-9C46-BA0F-F16A2EAB1A5C}" type="presParOf" srcId="{45FB7AF8-D859-3840-A98F-CDE691426BDD}" destId="{E1CEC62D-6CF1-D74E-8B6C-154182F90242}" srcOrd="0" destOrd="0" presId="urn:microsoft.com/office/officeart/2016/7/layout/VerticalSolidActionList"/>
    <dgm:cxn modelId="{3E32392B-8BA6-A246-B712-CD3D25B5C729}" type="presParOf" srcId="{45FB7AF8-D859-3840-A98F-CDE691426BDD}" destId="{E8A3AEF5-772F-8A40-9A55-AE1288E75C23}" srcOrd="1" destOrd="0" presId="urn:microsoft.com/office/officeart/2016/7/layout/VerticalSolidActionList"/>
    <dgm:cxn modelId="{762E8790-FB31-2D49-9671-9D6A627C90CB}" type="presParOf" srcId="{4F9C850B-F0DC-5E41-83D8-39E972D74B74}" destId="{95DE3EB9-DDE0-D740-88A5-ABEE7BA72F2E}" srcOrd="3" destOrd="0" presId="urn:microsoft.com/office/officeart/2016/7/layout/VerticalSolidActionList"/>
    <dgm:cxn modelId="{FD5CCD73-C23D-414C-9678-97862373E0A2}" type="presParOf" srcId="{4F9C850B-F0DC-5E41-83D8-39E972D74B74}" destId="{5F82B2DC-C406-3245-B7DC-E690D7F613AD}" srcOrd="4" destOrd="0" presId="urn:microsoft.com/office/officeart/2016/7/layout/VerticalSolidActionList"/>
    <dgm:cxn modelId="{E9306BEE-95CF-2145-8400-F75AE60EA2CC}" type="presParOf" srcId="{5F82B2DC-C406-3245-B7DC-E690D7F613AD}" destId="{46487739-9D17-A949-9514-B1A58EC4E5A0}" srcOrd="0" destOrd="0" presId="urn:microsoft.com/office/officeart/2016/7/layout/VerticalSolidActionList"/>
    <dgm:cxn modelId="{6002B9B4-8025-6A48-AF1A-94ACCB74DB07}" type="presParOf" srcId="{5F82B2DC-C406-3245-B7DC-E690D7F613AD}" destId="{8DFFD90A-1969-8C4F-A237-28C7B97184B8}" srcOrd="1" destOrd="0" presId="urn:microsoft.com/office/officeart/2016/7/layout/VerticalSolidActionList"/>
    <dgm:cxn modelId="{398908DA-0F40-4849-B67A-A4258B2AF73F}" type="presParOf" srcId="{4F9C850B-F0DC-5E41-83D8-39E972D74B74}" destId="{A747BA12-64C4-1B46-BE2E-4D794932C89B}" srcOrd="5" destOrd="0" presId="urn:microsoft.com/office/officeart/2016/7/layout/VerticalSolidActionList"/>
    <dgm:cxn modelId="{0AFF6E75-C651-C244-9B6B-31B6671AF643}" type="presParOf" srcId="{4F9C850B-F0DC-5E41-83D8-39E972D74B74}" destId="{436352EB-02E7-0047-BB8C-FBCF3A174C8D}" srcOrd="6" destOrd="0" presId="urn:microsoft.com/office/officeart/2016/7/layout/VerticalSolidActionList"/>
    <dgm:cxn modelId="{B65AD502-9BCF-E14A-B3EA-2B1535E74A96}" type="presParOf" srcId="{436352EB-02E7-0047-BB8C-FBCF3A174C8D}" destId="{029441CF-82E4-C848-8AA5-82AF1F3859E0}" srcOrd="0" destOrd="0" presId="urn:microsoft.com/office/officeart/2016/7/layout/VerticalSolidActionList"/>
    <dgm:cxn modelId="{3C71312F-EA17-A740-AB0C-C04C401EF17B}" type="presParOf" srcId="{436352EB-02E7-0047-BB8C-FBCF3A174C8D}" destId="{49EDA02B-FE98-AD46-9217-0B0EE20DCBE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5DB785-7737-4933-8B4A-B8C81301AC1D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0C240C-92EF-4CF0-9BA8-356E4BA4C865}">
      <dgm:prSet/>
      <dgm:spPr/>
      <dgm:t>
        <a:bodyPr/>
        <a:lstStyle/>
        <a:p>
          <a:r>
            <a:rPr lang="en-US"/>
            <a:t>Use</a:t>
          </a:r>
        </a:p>
      </dgm:t>
    </dgm:pt>
    <dgm:pt modelId="{F4E042C3-68A1-4F96-A25A-6F887E50AC0C}" type="parTrans" cxnId="{D1A82E05-C251-4A69-AF51-3D9A61DF6F2F}">
      <dgm:prSet/>
      <dgm:spPr/>
      <dgm:t>
        <a:bodyPr/>
        <a:lstStyle/>
        <a:p>
          <a:endParaRPr lang="en-US"/>
        </a:p>
      </dgm:t>
    </dgm:pt>
    <dgm:pt modelId="{64347F99-69FA-41DB-9E69-2367698B2FC7}" type="sibTrans" cxnId="{D1A82E05-C251-4A69-AF51-3D9A61DF6F2F}">
      <dgm:prSet/>
      <dgm:spPr/>
      <dgm:t>
        <a:bodyPr/>
        <a:lstStyle/>
        <a:p>
          <a:endParaRPr lang="en-US"/>
        </a:p>
      </dgm:t>
    </dgm:pt>
    <dgm:pt modelId="{A1A3C590-2397-4797-AC82-6CEBBCAA3DBF}">
      <dgm:prSet/>
      <dgm:spPr/>
      <dgm:t>
        <a:bodyPr/>
        <a:lstStyle/>
        <a:p>
          <a:r>
            <a:rPr lang="en-US" dirty="0"/>
            <a:t>Use tools like GitHub Secret Scanning or </a:t>
          </a:r>
          <a:r>
            <a:rPr lang="en-US" dirty="0" err="1"/>
            <a:t>Gitleaks</a:t>
          </a:r>
          <a:r>
            <a:rPr lang="en-US" dirty="0"/>
            <a:t>.</a:t>
          </a:r>
        </a:p>
      </dgm:t>
    </dgm:pt>
    <dgm:pt modelId="{C5B27889-72E0-4FD4-A186-0A992F657961}" type="parTrans" cxnId="{EE21EEA0-F253-42A4-A1FF-0602E86961E7}">
      <dgm:prSet/>
      <dgm:spPr/>
      <dgm:t>
        <a:bodyPr/>
        <a:lstStyle/>
        <a:p>
          <a:endParaRPr lang="en-US"/>
        </a:p>
      </dgm:t>
    </dgm:pt>
    <dgm:pt modelId="{EABEB7B0-5ADF-425D-A972-44250887D424}" type="sibTrans" cxnId="{EE21EEA0-F253-42A4-A1FF-0602E86961E7}">
      <dgm:prSet/>
      <dgm:spPr/>
      <dgm:t>
        <a:bodyPr/>
        <a:lstStyle/>
        <a:p>
          <a:endParaRPr lang="en-US"/>
        </a:p>
      </dgm:t>
    </dgm:pt>
    <dgm:pt modelId="{8AA534E2-574F-4452-980D-4582026247DF}">
      <dgm:prSet/>
      <dgm:spPr/>
      <dgm:t>
        <a:bodyPr/>
        <a:lstStyle/>
        <a:p>
          <a:r>
            <a:rPr lang="en-US"/>
            <a:t>Integrate</a:t>
          </a:r>
        </a:p>
      </dgm:t>
    </dgm:pt>
    <dgm:pt modelId="{E6EC77BE-9EFC-4D77-AF92-D59496128C77}" type="parTrans" cxnId="{7B812C9B-4519-472D-AB36-CE4815CF0D87}">
      <dgm:prSet/>
      <dgm:spPr/>
      <dgm:t>
        <a:bodyPr/>
        <a:lstStyle/>
        <a:p>
          <a:endParaRPr lang="en-US"/>
        </a:p>
      </dgm:t>
    </dgm:pt>
    <dgm:pt modelId="{75B43DF0-80E2-45F1-BA0E-FF0F7B0184BC}" type="sibTrans" cxnId="{7B812C9B-4519-472D-AB36-CE4815CF0D87}">
      <dgm:prSet/>
      <dgm:spPr/>
      <dgm:t>
        <a:bodyPr/>
        <a:lstStyle/>
        <a:p>
          <a:endParaRPr lang="en-US"/>
        </a:p>
      </dgm:t>
    </dgm:pt>
    <dgm:pt modelId="{A52328D3-0596-4901-B9A8-3311D9C897E8}">
      <dgm:prSet/>
      <dgm:spPr/>
      <dgm:t>
        <a:bodyPr/>
        <a:lstStyle/>
        <a:p>
          <a:r>
            <a:rPr lang="en-US" dirty="0"/>
            <a:t>Integrate secrets managers (e.g., </a:t>
          </a:r>
          <a:r>
            <a:rPr lang="en-US" dirty="0" err="1"/>
            <a:t>HashiCorp</a:t>
          </a:r>
          <a:r>
            <a:rPr lang="en-US" dirty="0"/>
            <a:t> Vault).</a:t>
          </a:r>
        </a:p>
      </dgm:t>
    </dgm:pt>
    <dgm:pt modelId="{43DFADAE-5E76-498B-BC68-41BD46846D34}" type="parTrans" cxnId="{720BA9A5-28C8-430F-8BFD-8502A8BD6A69}">
      <dgm:prSet/>
      <dgm:spPr/>
      <dgm:t>
        <a:bodyPr/>
        <a:lstStyle/>
        <a:p>
          <a:endParaRPr lang="en-US"/>
        </a:p>
      </dgm:t>
    </dgm:pt>
    <dgm:pt modelId="{5AEA3854-4D72-4D04-93BB-40879460BFFA}" type="sibTrans" cxnId="{720BA9A5-28C8-430F-8BFD-8502A8BD6A69}">
      <dgm:prSet/>
      <dgm:spPr/>
      <dgm:t>
        <a:bodyPr/>
        <a:lstStyle/>
        <a:p>
          <a:endParaRPr lang="en-US"/>
        </a:p>
      </dgm:t>
    </dgm:pt>
    <dgm:pt modelId="{C6BBCF17-63C8-40E8-AF8C-D4E8A4AB77F1}">
      <dgm:prSet/>
      <dgm:spPr/>
      <dgm:t>
        <a:bodyPr/>
        <a:lstStyle/>
        <a:p>
          <a:r>
            <a:rPr lang="en-US"/>
            <a:t>Add</a:t>
          </a:r>
        </a:p>
      </dgm:t>
    </dgm:pt>
    <dgm:pt modelId="{95A24BB3-B7EE-42EA-84F4-B957B5BC5475}" type="parTrans" cxnId="{3100D894-D001-4352-8942-65506828AE68}">
      <dgm:prSet/>
      <dgm:spPr/>
      <dgm:t>
        <a:bodyPr/>
        <a:lstStyle/>
        <a:p>
          <a:endParaRPr lang="en-US"/>
        </a:p>
      </dgm:t>
    </dgm:pt>
    <dgm:pt modelId="{14E03A29-01F1-42CD-8662-9DBFEC665538}" type="sibTrans" cxnId="{3100D894-D001-4352-8942-65506828AE68}">
      <dgm:prSet/>
      <dgm:spPr/>
      <dgm:t>
        <a:bodyPr/>
        <a:lstStyle/>
        <a:p>
          <a:endParaRPr lang="en-US"/>
        </a:p>
      </dgm:t>
    </dgm:pt>
    <dgm:pt modelId="{1EBBF2E5-9283-4706-B051-4BDE70BF4B23}">
      <dgm:prSet/>
      <dgm:spPr/>
      <dgm:t>
        <a:bodyPr/>
        <a:lstStyle/>
        <a:p>
          <a:r>
            <a:rPr lang="en-US" dirty="0"/>
            <a:t>Add pre-commit hooks to block secret inclusion.</a:t>
          </a:r>
        </a:p>
      </dgm:t>
    </dgm:pt>
    <dgm:pt modelId="{1532F769-1B0B-4D47-98DC-A2F637C2267A}" type="parTrans" cxnId="{995F71E0-BF62-4BA7-9AE4-0D170D5EE46A}">
      <dgm:prSet/>
      <dgm:spPr/>
      <dgm:t>
        <a:bodyPr/>
        <a:lstStyle/>
        <a:p>
          <a:endParaRPr lang="en-US"/>
        </a:p>
      </dgm:t>
    </dgm:pt>
    <dgm:pt modelId="{B00BF91C-ECA7-4626-9487-B8818E370250}" type="sibTrans" cxnId="{995F71E0-BF62-4BA7-9AE4-0D170D5EE46A}">
      <dgm:prSet/>
      <dgm:spPr/>
      <dgm:t>
        <a:bodyPr/>
        <a:lstStyle/>
        <a:p>
          <a:endParaRPr lang="en-US"/>
        </a:p>
      </dgm:t>
    </dgm:pt>
    <dgm:pt modelId="{0A0823EC-BC20-C84F-97DF-5216B63E9FF0}" type="pres">
      <dgm:prSet presAssocID="{5B5DB785-7737-4933-8B4A-B8C81301AC1D}" presName="Name0" presStyleCnt="0">
        <dgm:presLayoutVars>
          <dgm:dir/>
          <dgm:animLvl val="lvl"/>
          <dgm:resizeHandles val="exact"/>
        </dgm:presLayoutVars>
      </dgm:prSet>
      <dgm:spPr/>
    </dgm:pt>
    <dgm:pt modelId="{52EB8579-BA4D-3047-A9FB-1836B818F41E}" type="pres">
      <dgm:prSet presAssocID="{E40C240C-92EF-4CF0-9BA8-356E4BA4C865}" presName="linNode" presStyleCnt="0"/>
      <dgm:spPr/>
    </dgm:pt>
    <dgm:pt modelId="{2E9239E3-64AF-7147-A340-8ABCE308C08A}" type="pres">
      <dgm:prSet presAssocID="{E40C240C-92EF-4CF0-9BA8-356E4BA4C86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7D703F5-6822-3A41-BB84-F6EED6D584C6}" type="pres">
      <dgm:prSet presAssocID="{E40C240C-92EF-4CF0-9BA8-356E4BA4C865}" presName="descendantText" presStyleLbl="alignAccFollowNode1" presStyleIdx="0" presStyleCnt="3">
        <dgm:presLayoutVars>
          <dgm:bulletEnabled/>
        </dgm:presLayoutVars>
      </dgm:prSet>
      <dgm:spPr/>
    </dgm:pt>
    <dgm:pt modelId="{C47A131A-7732-B54C-B21D-7FA3D144FFFF}" type="pres">
      <dgm:prSet presAssocID="{64347F99-69FA-41DB-9E69-2367698B2FC7}" presName="sp" presStyleCnt="0"/>
      <dgm:spPr/>
    </dgm:pt>
    <dgm:pt modelId="{1DEF41CD-F781-A24A-8549-2DC047D7701D}" type="pres">
      <dgm:prSet presAssocID="{8AA534E2-574F-4452-980D-4582026247DF}" presName="linNode" presStyleCnt="0"/>
      <dgm:spPr/>
    </dgm:pt>
    <dgm:pt modelId="{557509F2-9F73-E443-97E1-CEAEC6735AF0}" type="pres">
      <dgm:prSet presAssocID="{8AA534E2-574F-4452-980D-4582026247DF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AE9E8C8-6C40-F147-B032-DD3E2B01B883}" type="pres">
      <dgm:prSet presAssocID="{8AA534E2-574F-4452-980D-4582026247DF}" presName="descendantText" presStyleLbl="alignAccFollowNode1" presStyleIdx="1" presStyleCnt="3">
        <dgm:presLayoutVars>
          <dgm:bulletEnabled/>
        </dgm:presLayoutVars>
      </dgm:prSet>
      <dgm:spPr/>
    </dgm:pt>
    <dgm:pt modelId="{4F64F211-5B8D-F048-8FAB-B548377D1A34}" type="pres">
      <dgm:prSet presAssocID="{75B43DF0-80E2-45F1-BA0E-FF0F7B0184BC}" presName="sp" presStyleCnt="0"/>
      <dgm:spPr/>
    </dgm:pt>
    <dgm:pt modelId="{318BECC4-AC2E-024F-97ED-B6092CF0133D}" type="pres">
      <dgm:prSet presAssocID="{C6BBCF17-63C8-40E8-AF8C-D4E8A4AB77F1}" presName="linNode" presStyleCnt="0"/>
      <dgm:spPr/>
    </dgm:pt>
    <dgm:pt modelId="{F540C8C3-D663-114E-A193-80A978BE0794}" type="pres">
      <dgm:prSet presAssocID="{C6BBCF17-63C8-40E8-AF8C-D4E8A4AB77F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4890CBC3-4FA1-E448-B875-B51CC1A14ACD}" type="pres">
      <dgm:prSet presAssocID="{C6BBCF17-63C8-40E8-AF8C-D4E8A4AB77F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1A82E05-C251-4A69-AF51-3D9A61DF6F2F}" srcId="{5B5DB785-7737-4933-8B4A-B8C81301AC1D}" destId="{E40C240C-92EF-4CF0-9BA8-356E4BA4C865}" srcOrd="0" destOrd="0" parTransId="{F4E042C3-68A1-4F96-A25A-6F887E50AC0C}" sibTransId="{64347F99-69FA-41DB-9E69-2367698B2FC7}"/>
    <dgm:cxn modelId="{0EA96E07-E432-ED44-B192-7C679DD416C1}" type="presOf" srcId="{5B5DB785-7737-4933-8B4A-B8C81301AC1D}" destId="{0A0823EC-BC20-C84F-97DF-5216B63E9FF0}" srcOrd="0" destOrd="0" presId="urn:microsoft.com/office/officeart/2016/7/layout/VerticalSolidActionList"/>
    <dgm:cxn modelId="{64D5E422-8A08-5846-AF2C-5E0864273353}" type="presOf" srcId="{E40C240C-92EF-4CF0-9BA8-356E4BA4C865}" destId="{2E9239E3-64AF-7147-A340-8ABCE308C08A}" srcOrd="0" destOrd="0" presId="urn:microsoft.com/office/officeart/2016/7/layout/VerticalSolidActionList"/>
    <dgm:cxn modelId="{73E78327-E0B0-E54A-97D1-9A6D3B1B0352}" type="presOf" srcId="{8AA534E2-574F-4452-980D-4582026247DF}" destId="{557509F2-9F73-E443-97E1-CEAEC6735AF0}" srcOrd="0" destOrd="0" presId="urn:microsoft.com/office/officeart/2016/7/layout/VerticalSolidActionList"/>
    <dgm:cxn modelId="{621F4A56-BA06-344D-BC95-39AA606E8C94}" type="presOf" srcId="{A1A3C590-2397-4797-AC82-6CEBBCAA3DBF}" destId="{37D703F5-6822-3A41-BB84-F6EED6D584C6}" srcOrd="0" destOrd="0" presId="urn:microsoft.com/office/officeart/2016/7/layout/VerticalSolidActionList"/>
    <dgm:cxn modelId="{3100D894-D001-4352-8942-65506828AE68}" srcId="{5B5DB785-7737-4933-8B4A-B8C81301AC1D}" destId="{C6BBCF17-63C8-40E8-AF8C-D4E8A4AB77F1}" srcOrd="2" destOrd="0" parTransId="{95A24BB3-B7EE-42EA-84F4-B957B5BC5475}" sibTransId="{14E03A29-01F1-42CD-8662-9DBFEC665538}"/>
    <dgm:cxn modelId="{7B812C9B-4519-472D-AB36-CE4815CF0D87}" srcId="{5B5DB785-7737-4933-8B4A-B8C81301AC1D}" destId="{8AA534E2-574F-4452-980D-4582026247DF}" srcOrd="1" destOrd="0" parTransId="{E6EC77BE-9EFC-4D77-AF92-D59496128C77}" sibTransId="{75B43DF0-80E2-45F1-BA0E-FF0F7B0184BC}"/>
    <dgm:cxn modelId="{EE21EEA0-F253-42A4-A1FF-0602E86961E7}" srcId="{E40C240C-92EF-4CF0-9BA8-356E4BA4C865}" destId="{A1A3C590-2397-4797-AC82-6CEBBCAA3DBF}" srcOrd="0" destOrd="0" parTransId="{C5B27889-72E0-4FD4-A186-0A992F657961}" sibTransId="{EABEB7B0-5ADF-425D-A972-44250887D424}"/>
    <dgm:cxn modelId="{720BA9A5-28C8-430F-8BFD-8502A8BD6A69}" srcId="{8AA534E2-574F-4452-980D-4582026247DF}" destId="{A52328D3-0596-4901-B9A8-3311D9C897E8}" srcOrd="0" destOrd="0" parTransId="{43DFADAE-5E76-498B-BC68-41BD46846D34}" sibTransId="{5AEA3854-4D72-4D04-93BB-40879460BFFA}"/>
    <dgm:cxn modelId="{2D8865AD-5C1E-E74B-90B4-34D7DB92D865}" type="presOf" srcId="{1EBBF2E5-9283-4706-B051-4BDE70BF4B23}" destId="{4890CBC3-4FA1-E448-B875-B51CC1A14ACD}" srcOrd="0" destOrd="0" presId="urn:microsoft.com/office/officeart/2016/7/layout/VerticalSolidActionList"/>
    <dgm:cxn modelId="{995F71E0-BF62-4BA7-9AE4-0D170D5EE46A}" srcId="{C6BBCF17-63C8-40E8-AF8C-D4E8A4AB77F1}" destId="{1EBBF2E5-9283-4706-B051-4BDE70BF4B23}" srcOrd="0" destOrd="0" parTransId="{1532F769-1B0B-4D47-98DC-A2F637C2267A}" sibTransId="{B00BF91C-ECA7-4626-9487-B8818E370250}"/>
    <dgm:cxn modelId="{D08B48EF-558E-C948-9E5B-DBD87D47A1A8}" type="presOf" srcId="{C6BBCF17-63C8-40E8-AF8C-D4E8A4AB77F1}" destId="{F540C8C3-D663-114E-A193-80A978BE0794}" srcOrd="0" destOrd="0" presId="urn:microsoft.com/office/officeart/2016/7/layout/VerticalSolidActionList"/>
    <dgm:cxn modelId="{F2C8E3F0-DF5E-524B-B115-4197F397B23E}" type="presOf" srcId="{A52328D3-0596-4901-B9A8-3311D9C897E8}" destId="{1AE9E8C8-6C40-F147-B032-DD3E2B01B883}" srcOrd="0" destOrd="0" presId="urn:microsoft.com/office/officeart/2016/7/layout/VerticalSolidActionList"/>
    <dgm:cxn modelId="{62356FA4-F4AB-1E4D-91DD-B01A8ACFB1A0}" type="presParOf" srcId="{0A0823EC-BC20-C84F-97DF-5216B63E9FF0}" destId="{52EB8579-BA4D-3047-A9FB-1836B818F41E}" srcOrd="0" destOrd="0" presId="urn:microsoft.com/office/officeart/2016/7/layout/VerticalSolidActionList"/>
    <dgm:cxn modelId="{57B8EFE7-9E9A-4944-AF0A-E4DFC776E26D}" type="presParOf" srcId="{52EB8579-BA4D-3047-A9FB-1836B818F41E}" destId="{2E9239E3-64AF-7147-A340-8ABCE308C08A}" srcOrd="0" destOrd="0" presId="urn:microsoft.com/office/officeart/2016/7/layout/VerticalSolidActionList"/>
    <dgm:cxn modelId="{102163D5-3B10-5241-980F-50B6DA53AAD7}" type="presParOf" srcId="{52EB8579-BA4D-3047-A9FB-1836B818F41E}" destId="{37D703F5-6822-3A41-BB84-F6EED6D584C6}" srcOrd="1" destOrd="0" presId="urn:microsoft.com/office/officeart/2016/7/layout/VerticalSolidActionList"/>
    <dgm:cxn modelId="{35411799-F13A-F442-93BE-AE4F8A5DD2A1}" type="presParOf" srcId="{0A0823EC-BC20-C84F-97DF-5216B63E9FF0}" destId="{C47A131A-7732-B54C-B21D-7FA3D144FFFF}" srcOrd="1" destOrd="0" presId="urn:microsoft.com/office/officeart/2016/7/layout/VerticalSolidActionList"/>
    <dgm:cxn modelId="{D763F2C3-BB98-A047-AE7B-8D9AB913743A}" type="presParOf" srcId="{0A0823EC-BC20-C84F-97DF-5216B63E9FF0}" destId="{1DEF41CD-F781-A24A-8549-2DC047D7701D}" srcOrd="2" destOrd="0" presId="urn:microsoft.com/office/officeart/2016/7/layout/VerticalSolidActionList"/>
    <dgm:cxn modelId="{E4F62CA7-01A5-C14B-AE8A-FB045639C950}" type="presParOf" srcId="{1DEF41CD-F781-A24A-8549-2DC047D7701D}" destId="{557509F2-9F73-E443-97E1-CEAEC6735AF0}" srcOrd="0" destOrd="0" presId="urn:microsoft.com/office/officeart/2016/7/layout/VerticalSolidActionList"/>
    <dgm:cxn modelId="{DC8F9FBE-90AA-184B-B735-C5825D433C35}" type="presParOf" srcId="{1DEF41CD-F781-A24A-8549-2DC047D7701D}" destId="{1AE9E8C8-6C40-F147-B032-DD3E2B01B883}" srcOrd="1" destOrd="0" presId="urn:microsoft.com/office/officeart/2016/7/layout/VerticalSolidActionList"/>
    <dgm:cxn modelId="{2926850A-8B25-E148-A95E-E9D90605B95D}" type="presParOf" srcId="{0A0823EC-BC20-C84F-97DF-5216B63E9FF0}" destId="{4F64F211-5B8D-F048-8FAB-B548377D1A34}" srcOrd="3" destOrd="0" presId="urn:microsoft.com/office/officeart/2016/7/layout/VerticalSolidActionList"/>
    <dgm:cxn modelId="{8556761E-4EF2-D64A-95D0-12D072CF2CAB}" type="presParOf" srcId="{0A0823EC-BC20-C84F-97DF-5216B63E9FF0}" destId="{318BECC4-AC2E-024F-97ED-B6092CF0133D}" srcOrd="4" destOrd="0" presId="urn:microsoft.com/office/officeart/2016/7/layout/VerticalSolidActionList"/>
    <dgm:cxn modelId="{573E1522-A15A-0E43-93BF-079830F20BEC}" type="presParOf" srcId="{318BECC4-AC2E-024F-97ED-B6092CF0133D}" destId="{F540C8C3-D663-114E-A193-80A978BE0794}" srcOrd="0" destOrd="0" presId="urn:microsoft.com/office/officeart/2016/7/layout/VerticalSolidActionList"/>
    <dgm:cxn modelId="{8478828A-DDB9-BB48-A6DA-4EA925357991}" type="presParOf" srcId="{318BECC4-AC2E-024F-97ED-B6092CF0133D}" destId="{4890CBC3-4FA1-E448-B875-B51CC1A14AC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9D657A-C518-491D-AE7C-524639E4336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3FEDD4-0B98-4EFD-8935-83E9D1C37B9A}">
      <dgm:prSet/>
      <dgm:spPr/>
      <dgm:t>
        <a:bodyPr/>
        <a:lstStyle/>
        <a:p>
          <a:r>
            <a:rPr lang="en-US"/>
            <a:t>Enforce</a:t>
          </a:r>
        </a:p>
      </dgm:t>
    </dgm:pt>
    <dgm:pt modelId="{50BECD20-6AF1-44DF-B163-B7C44E1F73E3}" type="parTrans" cxnId="{6A592B5F-E15C-4BC0-9055-E58BABEC2A00}">
      <dgm:prSet/>
      <dgm:spPr/>
      <dgm:t>
        <a:bodyPr/>
        <a:lstStyle/>
        <a:p>
          <a:endParaRPr lang="en-US"/>
        </a:p>
      </dgm:t>
    </dgm:pt>
    <dgm:pt modelId="{24B4724C-EAF7-4C17-A3B9-5503ABF81B78}" type="sibTrans" cxnId="{6A592B5F-E15C-4BC0-9055-E58BABEC2A00}">
      <dgm:prSet/>
      <dgm:spPr/>
      <dgm:t>
        <a:bodyPr/>
        <a:lstStyle/>
        <a:p>
          <a:endParaRPr lang="en-US"/>
        </a:p>
      </dgm:t>
    </dgm:pt>
    <dgm:pt modelId="{294E7A62-20FF-4FD6-809F-2A659F5710D2}">
      <dgm:prSet/>
      <dgm:spPr/>
      <dgm:t>
        <a:bodyPr/>
        <a:lstStyle/>
        <a:p>
          <a:r>
            <a:rPr lang="en-US"/>
            <a:t>Enforce mandatory pull request reviews.</a:t>
          </a:r>
        </a:p>
      </dgm:t>
    </dgm:pt>
    <dgm:pt modelId="{F30616D8-EEAE-4E1B-B6C9-A04A46F7B162}" type="parTrans" cxnId="{6C478C7C-2A62-4C5E-9137-FD50A8608D9E}">
      <dgm:prSet/>
      <dgm:spPr/>
      <dgm:t>
        <a:bodyPr/>
        <a:lstStyle/>
        <a:p>
          <a:endParaRPr lang="en-US"/>
        </a:p>
      </dgm:t>
    </dgm:pt>
    <dgm:pt modelId="{C1A9EC54-396C-4629-95AF-2B6DDF875135}" type="sibTrans" cxnId="{6C478C7C-2A62-4C5E-9137-FD50A8608D9E}">
      <dgm:prSet/>
      <dgm:spPr/>
      <dgm:t>
        <a:bodyPr/>
        <a:lstStyle/>
        <a:p>
          <a:endParaRPr lang="en-US"/>
        </a:p>
      </dgm:t>
    </dgm:pt>
    <dgm:pt modelId="{E477D3EA-385E-47F1-B681-11A51C25EC0B}">
      <dgm:prSet/>
      <dgm:spPr/>
      <dgm:t>
        <a:bodyPr/>
        <a:lstStyle/>
        <a:p>
          <a:r>
            <a:rPr lang="en-US"/>
            <a:t>Use</a:t>
          </a:r>
        </a:p>
      </dgm:t>
    </dgm:pt>
    <dgm:pt modelId="{9F87FD0B-D717-4FEF-9E5B-5191D680D964}" type="parTrans" cxnId="{D8A34635-CC8E-473E-A2EB-75A1DD16BCC5}">
      <dgm:prSet/>
      <dgm:spPr/>
      <dgm:t>
        <a:bodyPr/>
        <a:lstStyle/>
        <a:p>
          <a:endParaRPr lang="en-US"/>
        </a:p>
      </dgm:t>
    </dgm:pt>
    <dgm:pt modelId="{D9CF8CCE-53F6-4A2B-BA9E-2AC124BD6602}" type="sibTrans" cxnId="{D8A34635-CC8E-473E-A2EB-75A1DD16BCC5}">
      <dgm:prSet/>
      <dgm:spPr/>
      <dgm:t>
        <a:bodyPr/>
        <a:lstStyle/>
        <a:p>
          <a:endParaRPr lang="en-US"/>
        </a:p>
      </dgm:t>
    </dgm:pt>
    <dgm:pt modelId="{FF6AB264-16C6-41CE-97AB-094352DAE38E}">
      <dgm:prSet/>
      <dgm:spPr/>
      <dgm:t>
        <a:bodyPr/>
        <a:lstStyle/>
        <a:p>
          <a:r>
            <a:rPr lang="en-US"/>
            <a:t>Use signed commits (GPG) to verify authenticity.</a:t>
          </a:r>
        </a:p>
      </dgm:t>
    </dgm:pt>
    <dgm:pt modelId="{2B83C0D6-502D-4EB8-A8BF-A3A4656E0F49}" type="parTrans" cxnId="{8B97D55F-7DF7-4DA6-911D-FF1832CD557C}">
      <dgm:prSet/>
      <dgm:spPr/>
      <dgm:t>
        <a:bodyPr/>
        <a:lstStyle/>
        <a:p>
          <a:endParaRPr lang="en-US"/>
        </a:p>
      </dgm:t>
    </dgm:pt>
    <dgm:pt modelId="{143F0F74-1E34-4441-986F-6386D248909E}" type="sibTrans" cxnId="{8B97D55F-7DF7-4DA6-911D-FF1832CD557C}">
      <dgm:prSet/>
      <dgm:spPr/>
      <dgm:t>
        <a:bodyPr/>
        <a:lstStyle/>
        <a:p>
          <a:endParaRPr lang="en-US"/>
        </a:p>
      </dgm:t>
    </dgm:pt>
    <dgm:pt modelId="{23BEE5AF-3E62-4691-BD2D-496761791FFB}">
      <dgm:prSet/>
      <dgm:spPr/>
      <dgm:t>
        <a:bodyPr/>
        <a:lstStyle/>
        <a:p>
          <a:r>
            <a:rPr lang="en-US"/>
            <a:t>Implement</a:t>
          </a:r>
        </a:p>
      </dgm:t>
    </dgm:pt>
    <dgm:pt modelId="{3695F970-90BC-457E-BC69-4A53AA96B958}" type="parTrans" cxnId="{577BC198-9028-4C74-9289-5D5F2865AF02}">
      <dgm:prSet/>
      <dgm:spPr/>
      <dgm:t>
        <a:bodyPr/>
        <a:lstStyle/>
        <a:p>
          <a:endParaRPr lang="en-US"/>
        </a:p>
      </dgm:t>
    </dgm:pt>
    <dgm:pt modelId="{A4574262-48F5-4955-9A08-ACFD706AEB90}" type="sibTrans" cxnId="{577BC198-9028-4C74-9289-5D5F2865AF02}">
      <dgm:prSet/>
      <dgm:spPr/>
      <dgm:t>
        <a:bodyPr/>
        <a:lstStyle/>
        <a:p>
          <a:endParaRPr lang="en-US"/>
        </a:p>
      </dgm:t>
    </dgm:pt>
    <dgm:pt modelId="{7082EEF9-B640-42E7-B7DF-93D1445C9802}">
      <dgm:prSet/>
      <dgm:spPr/>
      <dgm:t>
        <a:bodyPr/>
        <a:lstStyle/>
        <a:p>
          <a:r>
            <a:rPr lang="en-US" dirty="0"/>
            <a:t>Implement branch protection rules.</a:t>
          </a:r>
        </a:p>
      </dgm:t>
    </dgm:pt>
    <dgm:pt modelId="{75637361-0E2C-4214-BC5E-57AFEBF96A44}" type="parTrans" cxnId="{0AB58085-2E55-43F8-873E-D72A99A07A46}">
      <dgm:prSet/>
      <dgm:spPr/>
      <dgm:t>
        <a:bodyPr/>
        <a:lstStyle/>
        <a:p>
          <a:endParaRPr lang="en-US"/>
        </a:p>
      </dgm:t>
    </dgm:pt>
    <dgm:pt modelId="{30917730-713E-4F0E-A163-B3832B0D06A0}" type="sibTrans" cxnId="{0AB58085-2E55-43F8-873E-D72A99A07A46}">
      <dgm:prSet/>
      <dgm:spPr/>
      <dgm:t>
        <a:bodyPr/>
        <a:lstStyle/>
        <a:p>
          <a:endParaRPr lang="en-US"/>
        </a:p>
      </dgm:t>
    </dgm:pt>
    <dgm:pt modelId="{6F024801-36B9-4FED-9C10-FD234EEA2447}">
      <dgm:prSet/>
      <dgm:spPr/>
      <dgm:t>
        <a:bodyPr/>
        <a:lstStyle/>
        <a:p>
          <a:r>
            <a:rPr lang="en-US"/>
            <a:t>Require</a:t>
          </a:r>
        </a:p>
      </dgm:t>
    </dgm:pt>
    <dgm:pt modelId="{3E1D1B78-3F48-4932-8A16-7E23A5B3F054}" type="parTrans" cxnId="{0BBFA64A-711D-4D60-93E4-4DD42DC9DC02}">
      <dgm:prSet/>
      <dgm:spPr/>
      <dgm:t>
        <a:bodyPr/>
        <a:lstStyle/>
        <a:p>
          <a:endParaRPr lang="en-US"/>
        </a:p>
      </dgm:t>
    </dgm:pt>
    <dgm:pt modelId="{A4648E7E-5322-4FE2-995A-2CEB926A8D65}" type="sibTrans" cxnId="{0BBFA64A-711D-4D60-93E4-4DD42DC9DC02}">
      <dgm:prSet/>
      <dgm:spPr/>
      <dgm:t>
        <a:bodyPr/>
        <a:lstStyle/>
        <a:p>
          <a:endParaRPr lang="en-US"/>
        </a:p>
      </dgm:t>
    </dgm:pt>
    <dgm:pt modelId="{58714743-A708-44B6-A382-619F992DFCF9}">
      <dgm:prSet/>
      <dgm:spPr/>
      <dgm:t>
        <a:bodyPr/>
        <a:lstStyle/>
        <a:p>
          <a:r>
            <a:rPr lang="en-US" dirty="0"/>
            <a:t>Require CI/CD security checks before merges.</a:t>
          </a:r>
        </a:p>
      </dgm:t>
    </dgm:pt>
    <dgm:pt modelId="{EC35CEC5-6B14-477A-9DA7-93ABBFF10E69}" type="parTrans" cxnId="{BECAF009-B7B6-441B-8C10-93F946FE9789}">
      <dgm:prSet/>
      <dgm:spPr/>
      <dgm:t>
        <a:bodyPr/>
        <a:lstStyle/>
        <a:p>
          <a:endParaRPr lang="en-US"/>
        </a:p>
      </dgm:t>
    </dgm:pt>
    <dgm:pt modelId="{4F9DDE2E-D7EF-4F13-A061-7BD290392475}" type="sibTrans" cxnId="{BECAF009-B7B6-441B-8C10-93F946FE9789}">
      <dgm:prSet/>
      <dgm:spPr/>
      <dgm:t>
        <a:bodyPr/>
        <a:lstStyle/>
        <a:p>
          <a:endParaRPr lang="en-US"/>
        </a:p>
      </dgm:t>
    </dgm:pt>
    <dgm:pt modelId="{69B73C89-7474-CE43-8687-783EF765815F}" type="pres">
      <dgm:prSet presAssocID="{879D657A-C518-491D-AE7C-524639E4336B}" presName="Name0" presStyleCnt="0">
        <dgm:presLayoutVars>
          <dgm:dir/>
          <dgm:animLvl val="lvl"/>
          <dgm:resizeHandles val="exact"/>
        </dgm:presLayoutVars>
      </dgm:prSet>
      <dgm:spPr/>
    </dgm:pt>
    <dgm:pt modelId="{1D617F25-D3C2-C84F-A44B-0572F2F75768}" type="pres">
      <dgm:prSet presAssocID="{983FEDD4-0B98-4EFD-8935-83E9D1C37B9A}" presName="composite" presStyleCnt="0"/>
      <dgm:spPr/>
    </dgm:pt>
    <dgm:pt modelId="{1C49B771-E8B3-AF47-B58D-E3145C02F0C4}" type="pres">
      <dgm:prSet presAssocID="{983FEDD4-0B98-4EFD-8935-83E9D1C37B9A}" presName="parTx" presStyleLbl="alignNode1" presStyleIdx="0" presStyleCnt="4">
        <dgm:presLayoutVars>
          <dgm:chMax val="0"/>
          <dgm:chPref val="0"/>
        </dgm:presLayoutVars>
      </dgm:prSet>
      <dgm:spPr/>
    </dgm:pt>
    <dgm:pt modelId="{6A934FAF-4052-C543-86CC-C77D8D010390}" type="pres">
      <dgm:prSet presAssocID="{983FEDD4-0B98-4EFD-8935-83E9D1C37B9A}" presName="desTx" presStyleLbl="alignAccFollowNode1" presStyleIdx="0" presStyleCnt="4">
        <dgm:presLayoutVars/>
      </dgm:prSet>
      <dgm:spPr/>
    </dgm:pt>
    <dgm:pt modelId="{7A04B29A-8312-434B-BCAE-22570BBAEE1D}" type="pres">
      <dgm:prSet presAssocID="{24B4724C-EAF7-4C17-A3B9-5503ABF81B78}" presName="space" presStyleCnt="0"/>
      <dgm:spPr/>
    </dgm:pt>
    <dgm:pt modelId="{34096559-E80C-5E46-B950-327570F68971}" type="pres">
      <dgm:prSet presAssocID="{E477D3EA-385E-47F1-B681-11A51C25EC0B}" presName="composite" presStyleCnt="0"/>
      <dgm:spPr/>
    </dgm:pt>
    <dgm:pt modelId="{55611205-8A46-BA46-87B7-89B669F4E305}" type="pres">
      <dgm:prSet presAssocID="{E477D3EA-385E-47F1-B681-11A51C25EC0B}" presName="parTx" presStyleLbl="alignNode1" presStyleIdx="1" presStyleCnt="4">
        <dgm:presLayoutVars>
          <dgm:chMax val="0"/>
          <dgm:chPref val="0"/>
        </dgm:presLayoutVars>
      </dgm:prSet>
      <dgm:spPr/>
    </dgm:pt>
    <dgm:pt modelId="{A80643A2-80BA-1349-B529-BB36D16CEDC9}" type="pres">
      <dgm:prSet presAssocID="{E477D3EA-385E-47F1-B681-11A51C25EC0B}" presName="desTx" presStyleLbl="alignAccFollowNode1" presStyleIdx="1" presStyleCnt="4">
        <dgm:presLayoutVars/>
      </dgm:prSet>
      <dgm:spPr/>
    </dgm:pt>
    <dgm:pt modelId="{CFCF438C-00C9-0B4C-9E6F-C39473624F48}" type="pres">
      <dgm:prSet presAssocID="{D9CF8CCE-53F6-4A2B-BA9E-2AC124BD6602}" presName="space" presStyleCnt="0"/>
      <dgm:spPr/>
    </dgm:pt>
    <dgm:pt modelId="{E4699704-6B92-1248-BE66-8604FDCC24A7}" type="pres">
      <dgm:prSet presAssocID="{23BEE5AF-3E62-4691-BD2D-496761791FFB}" presName="composite" presStyleCnt="0"/>
      <dgm:spPr/>
    </dgm:pt>
    <dgm:pt modelId="{AC26CA15-1E5D-8741-8C5D-38DB93324E4C}" type="pres">
      <dgm:prSet presAssocID="{23BEE5AF-3E62-4691-BD2D-496761791FFB}" presName="parTx" presStyleLbl="alignNode1" presStyleIdx="2" presStyleCnt="4">
        <dgm:presLayoutVars>
          <dgm:chMax val="0"/>
          <dgm:chPref val="0"/>
        </dgm:presLayoutVars>
      </dgm:prSet>
      <dgm:spPr/>
    </dgm:pt>
    <dgm:pt modelId="{2EED0797-F7AD-DC43-A630-058F3E9A8BFB}" type="pres">
      <dgm:prSet presAssocID="{23BEE5AF-3E62-4691-BD2D-496761791FFB}" presName="desTx" presStyleLbl="alignAccFollowNode1" presStyleIdx="2" presStyleCnt="4">
        <dgm:presLayoutVars/>
      </dgm:prSet>
      <dgm:spPr/>
    </dgm:pt>
    <dgm:pt modelId="{7DBF023D-8E50-6D41-A231-55A9733CC7B1}" type="pres">
      <dgm:prSet presAssocID="{A4574262-48F5-4955-9A08-ACFD706AEB90}" presName="space" presStyleCnt="0"/>
      <dgm:spPr/>
    </dgm:pt>
    <dgm:pt modelId="{E5DF5E43-7A3B-DB43-82BA-F07E72CE654B}" type="pres">
      <dgm:prSet presAssocID="{6F024801-36B9-4FED-9C10-FD234EEA2447}" presName="composite" presStyleCnt="0"/>
      <dgm:spPr/>
    </dgm:pt>
    <dgm:pt modelId="{3632EC4F-F3B4-9243-9FD6-248A037ED1A4}" type="pres">
      <dgm:prSet presAssocID="{6F024801-36B9-4FED-9C10-FD234EEA2447}" presName="parTx" presStyleLbl="alignNode1" presStyleIdx="3" presStyleCnt="4">
        <dgm:presLayoutVars>
          <dgm:chMax val="0"/>
          <dgm:chPref val="0"/>
        </dgm:presLayoutVars>
      </dgm:prSet>
      <dgm:spPr/>
    </dgm:pt>
    <dgm:pt modelId="{E6ADAE2B-1268-AC40-8143-499E3B32E951}" type="pres">
      <dgm:prSet presAssocID="{6F024801-36B9-4FED-9C10-FD234EEA2447}" presName="desTx" presStyleLbl="alignAccFollowNode1" presStyleIdx="3" presStyleCnt="4">
        <dgm:presLayoutVars/>
      </dgm:prSet>
      <dgm:spPr/>
    </dgm:pt>
  </dgm:ptLst>
  <dgm:cxnLst>
    <dgm:cxn modelId="{BECAF009-B7B6-441B-8C10-93F946FE9789}" srcId="{6F024801-36B9-4FED-9C10-FD234EEA2447}" destId="{58714743-A708-44B6-A382-619F992DFCF9}" srcOrd="0" destOrd="0" parTransId="{EC35CEC5-6B14-477A-9DA7-93ABBFF10E69}" sibTransId="{4F9DDE2E-D7EF-4F13-A061-7BD290392475}"/>
    <dgm:cxn modelId="{689DD517-6A15-EA44-BC72-7D92B34C8DD2}" type="presOf" srcId="{6F024801-36B9-4FED-9C10-FD234EEA2447}" destId="{3632EC4F-F3B4-9243-9FD6-248A037ED1A4}" srcOrd="0" destOrd="0" presId="urn:microsoft.com/office/officeart/2016/7/layout/HorizontalActionList"/>
    <dgm:cxn modelId="{3A07942A-FD61-4B44-B8B3-529A5D94FE68}" type="presOf" srcId="{7082EEF9-B640-42E7-B7DF-93D1445C9802}" destId="{2EED0797-F7AD-DC43-A630-058F3E9A8BFB}" srcOrd="0" destOrd="0" presId="urn:microsoft.com/office/officeart/2016/7/layout/HorizontalActionList"/>
    <dgm:cxn modelId="{D8A34635-CC8E-473E-A2EB-75A1DD16BCC5}" srcId="{879D657A-C518-491D-AE7C-524639E4336B}" destId="{E477D3EA-385E-47F1-B681-11A51C25EC0B}" srcOrd="1" destOrd="0" parTransId="{9F87FD0B-D717-4FEF-9E5B-5191D680D964}" sibTransId="{D9CF8CCE-53F6-4A2B-BA9E-2AC124BD6602}"/>
    <dgm:cxn modelId="{0BBFA64A-711D-4D60-93E4-4DD42DC9DC02}" srcId="{879D657A-C518-491D-AE7C-524639E4336B}" destId="{6F024801-36B9-4FED-9C10-FD234EEA2447}" srcOrd="3" destOrd="0" parTransId="{3E1D1B78-3F48-4932-8A16-7E23A5B3F054}" sibTransId="{A4648E7E-5322-4FE2-995A-2CEB926A8D65}"/>
    <dgm:cxn modelId="{65F2174E-A477-434E-A85D-3FAC69DA51E6}" type="presOf" srcId="{294E7A62-20FF-4FD6-809F-2A659F5710D2}" destId="{6A934FAF-4052-C543-86CC-C77D8D010390}" srcOrd="0" destOrd="0" presId="urn:microsoft.com/office/officeart/2016/7/layout/HorizontalActionList"/>
    <dgm:cxn modelId="{6A592B5F-E15C-4BC0-9055-E58BABEC2A00}" srcId="{879D657A-C518-491D-AE7C-524639E4336B}" destId="{983FEDD4-0B98-4EFD-8935-83E9D1C37B9A}" srcOrd="0" destOrd="0" parTransId="{50BECD20-6AF1-44DF-B163-B7C44E1F73E3}" sibTransId="{24B4724C-EAF7-4C17-A3B9-5503ABF81B78}"/>
    <dgm:cxn modelId="{8B97D55F-7DF7-4DA6-911D-FF1832CD557C}" srcId="{E477D3EA-385E-47F1-B681-11A51C25EC0B}" destId="{FF6AB264-16C6-41CE-97AB-094352DAE38E}" srcOrd="0" destOrd="0" parTransId="{2B83C0D6-502D-4EB8-A8BF-A3A4656E0F49}" sibTransId="{143F0F74-1E34-4441-986F-6386D248909E}"/>
    <dgm:cxn modelId="{BB444668-15FE-D440-92E7-2EE04751F32B}" type="presOf" srcId="{23BEE5AF-3E62-4691-BD2D-496761791FFB}" destId="{AC26CA15-1E5D-8741-8C5D-38DB93324E4C}" srcOrd="0" destOrd="0" presId="urn:microsoft.com/office/officeart/2016/7/layout/HorizontalActionList"/>
    <dgm:cxn modelId="{6C478C7C-2A62-4C5E-9137-FD50A8608D9E}" srcId="{983FEDD4-0B98-4EFD-8935-83E9D1C37B9A}" destId="{294E7A62-20FF-4FD6-809F-2A659F5710D2}" srcOrd="0" destOrd="0" parTransId="{F30616D8-EEAE-4E1B-B6C9-A04A46F7B162}" sibTransId="{C1A9EC54-396C-4629-95AF-2B6DDF875135}"/>
    <dgm:cxn modelId="{AA251E82-9BB9-7E4C-975B-C4816EFB75EC}" type="presOf" srcId="{983FEDD4-0B98-4EFD-8935-83E9D1C37B9A}" destId="{1C49B771-E8B3-AF47-B58D-E3145C02F0C4}" srcOrd="0" destOrd="0" presId="urn:microsoft.com/office/officeart/2016/7/layout/HorizontalActionList"/>
    <dgm:cxn modelId="{0AB58085-2E55-43F8-873E-D72A99A07A46}" srcId="{23BEE5AF-3E62-4691-BD2D-496761791FFB}" destId="{7082EEF9-B640-42E7-B7DF-93D1445C9802}" srcOrd="0" destOrd="0" parTransId="{75637361-0E2C-4214-BC5E-57AFEBF96A44}" sibTransId="{30917730-713E-4F0E-A163-B3832B0D06A0}"/>
    <dgm:cxn modelId="{577BC198-9028-4C74-9289-5D5F2865AF02}" srcId="{879D657A-C518-491D-AE7C-524639E4336B}" destId="{23BEE5AF-3E62-4691-BD2D-496761791FFB}" srcOrd="2" destOrd="0" parTransId="{3695F970-90BC-457E-BC69-4A53AA96B958}" sibTransId="{A4574262-48F5-4955-9A08-ACFD706AEB90}"/>
    <dgm:cxn modelId="{AA6EF79E-032C-AC4B-B1FD-8A0C61778902}" type="presOf" srcId="{58714743-A708-44B6-A382-619F992DFCF9}" destId="{E6ADAE2B-1268-AC40-8143-499E3B32E951}" srcOrd="0" destOrd="0" presId="urn:microsoft.com/office/officeart/2016/7/layout/HorizontalActionList"/>
    <dgm:cxn modelId="{26C81DB6-10A7-0645-A137-160E96C1E183}" type="presOf" srcId="{E477D3EA-385E-47F1-B681-11A51C25EC0B}" destId="{55611205-8A46-BA46-87B7-89B669F4E305}" srcOrd="0" destOrd="0" presId="urn:microsoft.com/office/officeart/2016/7/layout/HorizontalActionList"/>
    <dgm:cxn modelId="{CC28CAE9-1585-3446-AD7E-6AB62C13ED92}" type="presOf" srcId="{879D657A-C518-491D-AE7C-524639E4336B}" destId="{69B73C89-7474-CE43-8687-783EF765815F}" srcOrd="0" destOrd="0" presId="urn:microsoft.com/office/officeart/2016/7/layout/HorizontalActionList"/>
    <dgm:cxn modelId="{E49417FD-2D49-A442-A1D7-6F635BEE89CE}" type="presOf" srcId="{FF6AB264-16C6-41CE-97AB-094352DAE38E}" destId="{A80643A2-80BA-1349-B529-BB36D16CEDC9}" srcOrd="0" destOrd="0" presId="urn:microsoft.com/office/officeart/2016/7/layout/HorizontalActionList"/>
    <dgm:cxn modelId="{D15A6540-7958-BC43-A231-A5991E28E0D8}" type="presParOf" srcId="{69B73C89-7474-CE43-8687-783EF765815F}" destId="{1D617F25-D3C2-C84F-A44B-0572F2F75768}" srcOrd="0" destOrd="0" presId="urn:microsoft.com/office/officeart/2016/7/layout/HorizontalActionList"/>
    <dgm:cxn modelId="{EF415E25-86EC-524E-9522-6297FC808F0E}" type="presParOf" srcId="{1D617F25-D3C2-C84F-A44B-0572F2F75768}" destId="{1C49B771-E8B3-AF47-B58D-E3145C02F0C4}" srcOrd="0" destOrd="0" presId="urn:microsoft.com/office/officeart/2016/7/layout/HorizontalActionList"/>
    <dgm:cxn modelId="{90387797-83D8-E448-961F-14187B92DD61}" type="presParOf" srcId="{1D617F25-D3C2-C84F-A44B-0572F2F75768}" destId="{6A934FAF-4052-C543-86CC-C77D8D010390}" srcOrd="1" destOrd="0" presId="urn:microsoft.com/office/officeart/2016/7/layout/HorizontalActionList"/>
    <dgm:cxn modelId="{44E75458-9D8F-4047-8CE4-1B84EF172D19}" type="presParOf" srcId="{69B73C89-7474-CE43-8687-783EF765815F}" destId="{7A04B29A-8312-434B-BCAE-22570BBAEE1D}" srcOrd="1" destOrd="0" presId="urn:microsoft.com/office/officeart/2016/7/layout/HorizontalActionList"/>
    <dgm:cxn modelId="{A06BC23E-5B22-094B-A412-E5DB3760E091}" type="presParOf" srcId="{69B73C89-7474-CE43-8687-783EF765815F}" destId="{34096559-E80C-5E46-B950-327570F68971}" srcOrd="2" destOrd="0" presId="urn:microsoft.com/office/officeart/2016/7/layout/HorizontalActionList"/>
    <dgm:cxn modelId="{05B9336B-F853-F541-8E6D-7C141FFCAF93}" type="presParOf" srcId="{34096559-E80C-5E46-B950-327570F68971}" destId="{55611205-8A46-BA46-87B7-89B669F4E305}" srcOrd="0" destOrd="0" presId="urn:microsoft.com/office/officeart/2016/7/layout/HorizontalActionList"/>
    <dgm:cxn modelId="{0194CFAE-7694-4D43-9CC2-E24E0C7CC98C}" type="presParOf" srcId="{34096559-E80C-5E46-B950-327570F68971}" destId="{A80643A2-80BA-1349-B529-BB36D16CEDC9}" srcOrd="1" destOrd="0" presId="urn:microsoft.com/office/officeart/2016/7/layout/HorizontalActionList"/>
    <dgm:cxn modelId="{0637FFBB-3D1F-9E4E-990F-0418A41F48D5}" type="presParOf" srcId="{69B73C89-7474-CE43-8687-783EF765815F}" destId="{CFCF438C-00C9-0B4C-9E6F-C39473624F48}" srcOrd="3" destOrd="0" presId="urn:microsoft.com/office/officeart/2016/7/layout/HorizontalActionList"/>
    <dgm:cxn modelId="{65328942-696A-2347-8514-F71C7D276E65}" type="presParOf" srcId="{69B73C89-7474-CE43-8687-783EF765815F}" destId="{E4699704-6B92-1248-BE66-8604FDCC24A7}" srcOrd="4" destOrd="0" presId="urn:microsoft.com/office/officeart/2016/7/layout/HorizontalActionList"/>
    <dgm:cxn modelId="{7F094B62-B632-B749-9EC1-A260B39AE742}" type="presParOf" srcId="{E4699704-6B92-1248-BE66-8604FDCC24A7}" destId="{AC26CA15-1E5D-8741-8C5D-38DB93324E4C}" srcOrd="0" destOrd="0" presId="urn:microsoft.com/office/officeart/2016/7/layout/HorizontalActionList"/>
    <dgm:cxn modelId="{0788C20F-C16D-0440-A091-C91C7A6F7CB6}" type="presParOf" srcId="{E4699704-6B92-1248-BE66-8604FDCC24A7}" destId="{2EED0797-F7AD-DC43-A630-058F3E9A8BFB}" srcOrd="1" destOrd="0" presId="urn:microsoft.com/office/officeart/2016/7/layout/HorizontalActionList"/>
    <dgm:cxn modelId="{ADA97C3D-1F2C-F54B-973B-3268D200772B}" type="presParOf" srcId="{69B73C89-7474-CE43-8687-783EF765815F}" destId="{7DBF023D-8E50-6D41-A231-55A9733CC7B1}" srcOrd="5" destOrd="0" presId="urn:microsoft.com/office/officeart/2016/7/layout/HorizontalActionList"/>
    <dgm:cxn modelId="{D8A1DCBF-4AEE-9E4B-B3EA-B2F455858DAA}" type="presParOf" srcId="{69B73C89-7474-CE43-8687-783EF765815F}" destId="{E5DF5E43-7A3B-DB43-82BA-F07E72CE654B}" srcOrd="6" destOrd="0" presId="urn:microsoft.com/office/officeart/2016/7/layout/HorizontalActionList"/>
    <dgm:cxn modelId="{84632908-D32A-574E-BE7C-5ACCA8541A44}" type="presParOf" srcId="{E5DF5E43-7A3B-DB43-82BA-F07E72CE654B}" destId="{3632EC4F-F3B4-9243-9FD6-248A037ED1A4}" srcOrd="0" destOrd="0" presId="urn:microsoft.com/office/officeart/2016/7/layout/HorizontalActionList"/>
    <dgm:cxn modelId="{70EFA9AA-A78B-FF4E-816D-4F4CCF069106}" type="presParOf" srcId="{E5DF5E43-7A3B-DB43-82BA-F07E72CE654B}" destId="{E6ADAE2B-1268-AC40-8143-499E3B32E95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7CB6BC-FCE8-4C64-AF74-83F1E64CB1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6AD6A7-39FE-4626-AF9F-67691506EC8F}">
      <dgm:prSet/>
      <dgm:spPr/>
      <dgm:t>
        <a:bodyPr/>
        <a:lstStyle/>
        <a:p>
          <a:r>
            <a:rPr lang="en-US"/>
            <a:t>Use sandboxed runners for build pipelines.</a:t>
          </a:r>
        </a:p>
      </dgm:t>
    </dgm:pt>
    <dgm:pt modelId="{C3B36C69-25D0-4A3B-BDEB-56478026FC0D}" type="parTrans" cxnId="{7659E9CE-BEC4-4234-B2BA-C9286E82002D}">
      <dgm:prSet/>
      <dgm:spPr/>
      <dgm:t>
        <a:bodyPr/>
        <a:lstStyle/>
        <a:p>
          <a:endParaRPr lang="en-US"/>
        </a:p>
      </dgm:t>
    </dgm:pt>
    <dgm:pt modelId="{D056D200-92C9-438A-869A-DB54A4C1CFEA}" type="sibTrans" cxnId="{7659E9CE-BEC4-4234-B2BA-C9286E82002D}">
      <dgm:prSet/>
      <dgm:spPr/>
      <dgm:t>
        <a:bodyPr/>
        <a:lstStyle/>
        <a:p>
          <a:endParaRPr lang="en-US"/>
        </a:p>
      </dgm:t>
    </dgm:pt>
    <dgm:pt modelId="{CD5B1D49-31A9-4F53-9219-E3952781CF78}">
      <dgm:prSet/>
      <dgm:spPr/>
      <dgm:t>
        <a:bodyPr/>
        <a:lstStyle/>
        <a:p>
          <a:r>
            <a:rPr lang="en-US"/>
            <a:t>Store CI credentials securely</a:t>
          </a:r>
        </a:p>
      </dgm:t>
    </dgm:pt>
    <dgm:pt modelId="{C1E3D82C-40A7-47D2-92DF-DCC1B9BBEBB4}" type="parTrans" cxnId="{A1B6FAD6-0A7F-4C63-8A79-2516CA13EED0}">
      <dgm:prSet/>
      <dgm:spPr/>
      <dgm:t>
        <a:bodyPr/>
        <a:lstStyle/>
        <a:p>
          <a:endParaRPr lang="en-US"/>
        </a:p>
      </dgm:t>
    </dgm:pt>
    <dgm:pt modelId="{92425370-1949-4CE7-AD27-CDFFF65B1425}" type="sibTrans" cxnId="{A1B6FAD6-0A7F-4C63-8A79-2516CA13EED0}">
      <dgm:prSet/>
      <dgm:spPr/>
      <dgm:t>
        <a:bodyPr/>
        <a:lstStyle/>
        <a:p>
          <a:endParaRPr lang="en-US"/>
        </a:p>
      </dgm:t>
    </dgm:pt>
    <dgm:pt modelId="{BCD071AB-10F5-4A59-8AC2-B16473428567}">
      <dgm:prSet/>
      <dgm:spPr/>
      <dgm:t>
        <a:bodyPr/>
        <a:lstStyle/>
        <a:p>
          <a:r>
            <a:rPr lang="en-US"/>
            <a:t>Monitor dependencies for vulnerabilities with tools like Dependabot</a:t>
          </a:r>
        </a:p>
      </dgm:t>
    </dgm:pt>
    <dgm:pt modelId="{AED417DD-ECD4-4603-8BA5-1B99D1295096}" type="parTrans" cxnId="{037D001C-3C02-4263-8F09-BAE79DC1A273}">
      <dgm:prSet/>
      <dgm:spPr/>
      <dgm:t>
        <a:bodyPr/>
        <a:lstStyle/>
        <a:p>
          <a:endParaRPr lang="en-US"/>
        </a:p>
      </dgm:t>
    </dgm:pt>
    <dgm:pt modelId="{F531CED6-79DE-4ECD-823A-9FCA0B9FB84E}" type="sibTrans" cxnId="{037D001C-3C02-4263-8F09-BAE79DC1A273}">
      <dgm:prSet/>
      <dgm:spPr/>
      <dgm:t>
        <a:bodyPr/>
        <a:lstStyle/>
        <a:p>
          <a:endParaRPr lang="en-US"/>
        </a:p>
      </dgm:t>
    </dgm:pt>
    <dgm:pt modelId="{B578E2B4-9FD6-4CD7-8822-B8D1D5DD0C92}" type="pres">
      <dgm:prSet presAssocID="{F77CB6BC-FCE8-4C64-AF74-83F1E64CB14C}" presName="root" presStyleCnt="0">
        <dgm:presLayoutVars>
          <dgm:dir/>
          <dgm:resizeHandles val="exact"/>
        </dgm:presLayoutVars>
      </dgm:prSet>
      <dgm:spPr/>
    </dgm:pt>
    <dgm:pt modelId="{8BB7E13F-26E9-4305-A3CF-3FAA0F26D14C}" type="pres">
      <dgm:prSet presAssocID="{006AD6A7-39FE-4626-AF9F-67691506EC8F}" presName="compNode" presStyleCnt="0"/>
      <dgm:spPr/>
    </dgm:pt>
    <dgm:pt modelId="{91996178-0AE7-4171-808B-F46D00A551AE}" type="pres">
      <dgm:prSet presAssocID="{006AD6A7-39FE-4626-AF9F-67691506EC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05D6B39A-F737-4B9D-B27F-D60B92A7B7C7}" type="pres">
      <dgm:prSet presAssocID="{006AD6A7-39FE-4626-AF9F-67691506EC8F}" presName="spaceRect" presStyleCnt="0"/>
      <dgm:spPr/>
    </dgm:pt>
    <dgm:pt modelId="{49CB1772-1828-4949-8FFE-EBC26B307AD1}" type="pres">
      <dgm:prSet presAssocID="{006AD6A7-39FE-4626-AF9F-67691506EC8F}" presName="textRect" presStyleLbl="revTx" presStyleIdx="0" presStyleCnt="3">
        <dgm:presLayoutVars>
          <dgm:chMax val="1"/>
          <dgm:chPref val="1"/>
        </dgm:presLayoutVars>
      </dgm:prSet>
      <dgm:spPr/>
    </dgm:pt>
    <dgm:pt modelId="{6E2C7951-1424-4C36-B766-5C3D7FE8161C}" type="pres">
      <dgm:prSet presAssocID="{D056D200-92C9-438A-869A-DB54A4C1CFEA}" presName="sibTrans" presStyleCnt="0"/>
      <dgm:spPr/>
    </dgm:pt>
    <dgm:pt modelId="{BE559367-415A-4295-AA8E-231F61E7C2E4}" type="pres">
      <dgm:prSet presAssocID="{CD5B1D49-31A9-4F53-9219-E3952781CF78}" presName="compNode" presStyleCnt="0"/>
      <dgm:spPr/>
    </dgm:pt>
    <dgm:pt modelId="{1E14C7CD-AC93-4BBC-8081-74CCBFC086DC}" type="pres">
      <dgm:prSet presAssocID="{CD5B1D49-31A9-4F53-9219-E3952781CF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B699C8-9531-4471-819C-8DCE9F6ADCED}" type="pres">
      <dgm:prSet presAssocID="{CD5B1D49-31A9-4F53-9219-E3952781CF78}" presName="spaceRect" presStyleCnt="0"/>
      <dgm:spPr/>
    </dgm:pt>
    <dgm:pt modelId="{A0D65D3E-8750-4ECA-A853-33BCEE966FAC}" type="pres">
      <dgm:prSet presAssocID="{CD5B1D49-31A9-4F53-9219-E3952781CF78}" presName="textRect" presStyleLbl="revTx" presStyleIdx="1" presStyleCnt="3">
        <dgm:presLayoutVars>
          <dgm:chMax val="1"/>
          <dgm:chPref val="1"/>
        </dgm:presLayoutVars>
      </dgm:prSet>
      <dgm:spPr/>
    </dgm:pt>
    <dgm:pt modelId="{821FD996-BC7C-4AD9-BA33-F2B250F5FF78}" type="pres">
      <dgm:prSet presAssocID="{92425370-1949-4CE7-AD27-CDFFF65B1425}" presName="sibTrans" presStyleCnt="0"/>
      <dgm:spPr/>
    </dgm:pt>
    <dgm:pt modelId="{C38C2C57-5635-4E21-97DB-F4673F125E72}" type="pres">
      <dgm:prSet presAssocID="{BCD071AB-10F5-4A59-8AC2-B16473428567}" presName="compNode" presStyleCnt="0"/>
      <dgm:spPr/>
    </dgm:pt>
    <dgm:pt modelId="{6E43D2E7-E4E6-4D7F-958D-EC99C1842E24}" type="pres">
      <dgm:prSet presAssocID="{BCD071AB-10F5-4A59-8AC2-B164734285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D0B939-9324-4D9C-A8B9-4A3EB12B97D5}" type="pres">
      <dgm:prSet presAssocID="{BCD071AB-10F5-4A59-8AC2-B16473428567}" presName="spaceRect" presStyleCnt="0"/>
      <dgm:spPr/>
    </dgm:pt>
    <dgm:pt modelId="{FBAFB510-619A-4BAF-BF17-002588849901}" type="pres">
      <dgm:prSet presAssocID="{BCD071AB-10F5-4A59-8AC2-B1647342856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92F715-6BDB-46DC-839E-B28597267C9F}" type="presOf" srcId="{006AD6A7-39FE-4626-AF9F-67691506EC8F}" destId="{49CB1772-1828-4949-8FFE-EBC26B307AD1}" srcOrd="0" destOrd="0" presId="urn:microsoft.com/office/officeart/2018/2/layout/IconLabelList"/>
    <dgm:cxn modelId="{037D001C-3C02-4263-8F09-BAE79DC1A273}" srcId="{F77CB6BC-FCE8-4C64-AF74-83F1E64CB14C}" destId="{BCD071AB-10F5-4A59-8AC2-B16473428567}" srcOrd="2" destOrd="0" parTransId="{AED417DD-ECD4-4603-8BA5-1B99D1295096}" sibTransId="{F531CED6-79DE-4ECD-823A-9FCA0B9FB84E}"/>
    <dgm:cxn modelId="{5580AB8F-5C95-43B5-A0B8-900A6A7AA132}" type="presOf" srcId="{F77CB6BC-FCE8-4C64-AF74-83F1E64CB14C}" destId="{B578E2B4-9FD6-4CD7-8822-B8D1D5DD0C92}" srcOrd="0" destOrd="0" presId="urn:microsoft.com/office/officeart/2018/2/layout/IconLabelList"/>
    <dgm:cxn modelId="{7659E9CE-BEC4-4234-B2BA-C9286E82002D}" srcId="{F77CB6BC-FCE8-4C64-AF74-83F1E64CB14C}" destId="{006AD6A7-39FE-4626-AF9F-67691506EC8F}" srcOrd="0" destOrd="0" parTransId="{C3B36C69-25D0-4A3B-BDEB-56478026FC0D}" sibTransId="{D056D200-92C9-438A-869A-DB54A4C1CFEA}"/>
    <dgm:cxn modelId="{3A2FB2D0-370A-4B6C-B930-E365B0193755}" type="presOf" srcId="{BCD071AB-10F5-4A59-8AC2-B16473428567}" destId="{FBAFB510-619A-4BAF-BF17-002588849901}" srcOrd="0" destOrd="0" presId="urn:microsoft.com/office/officeart/2018/2/layout/IconLabelList"/>
    <dgm:cxn modelId="{D5800FD2-02DF-413A-9682-253F3704BFB5}" type="presOf" srcId="{CD5B1D49-31A9-4F53-9219-E3952781CF78}" destId="{A0D65D3E-8750-4ECA-A853-33BCEE966FAC}" srcOrd="0" destOrd="0" presId="urn:microsoft.com/office/officeart/2018/2/layout/IconLabelList"/>
    <dgm:cxn modelId="{A1B6FAD6-0A7F-4C63-8A79-2516CA13EED0}" srcId="{F77CB6BC-FCE8-4C64-AF74-83F1E64CB14C}" destId="{CD5B1D49-31A9-4F53-9219-E3952781CF78}" srcOrd="1" destOrd="0" parTransId="{C1E3D82C-40A7-47D2-92DF-DCC1B9BBEBB4}" sibTransId="{92425370-1949-4CE7-AD27-CDFFF65B1425}"/>
    <dgm:cxn modelId="{26601069-D3B0-45B4-99A8-1F20AF262DDB}" type="presParOf" srcId="{B578E2B4-9FD6-4CD7-8822-B8D1D5DD0C92}" destId="{8BB7E13F-26E9-4305-A3CF-3FAA0F26D14C}" srcOrd="0" destOrd="0" presId="urn:microsoft.com/office/officeart/2018/2/layout/IconLabelList"/>
    <dgm:cxn modelId="{EF855AF7-F165-473B-A791-28D655062236}" type="presParOf" srcId="{8BB7E13F-26E9-4305-A3CF-3FAA0F26D14C}" destId="{91996178-0AE7-4171-808B-F46D00A551AE}" srcOrd="0" destOrd="0" presId="urn:microsoft.com/office/officeart/2018/2/layout/IconLabelList"/>
    <dgm:cxn modelId="{28360903-2D78-4FFF-8CAF-80882A7DD08C}" type="presParOf" srcId="{8BB7E13F-26E9-4305-A3CF-3FAA0F26D14C}" destId="{05D6B39A-F737-4B9D-B27F-D60B92A7B7C7}" srcOrd="1" destOrd="0" presId="urn:microsoft.com/office/officeart/2018/2/layout/IconLabelList"/>
    <dgm:cxn modelId="{7C122AA0-C4DA-4AB3-B007-7FB3B76B2853}" type="presParOf" srcId="{8BB7E13F-26E9-4305-A3CF-3FAA0F26D14C}" destId="{49CB1772-1828-4949-8FFE-EBC26B307AD1}" srcOrd="2" destOrd="0" presId="urn:microsoft.com/office/officeart/2018/2/layout/IconLabelList"/>
    <dgm:cxn modelId="{D5EFC47A-F46A-445A-B340-0E72E26BDDA5}" type="presParOf" srcId="{B578E2B4-9FD6-4CD7-8822-B8D1D5DD0C92}" destId="{6E2C7951-1424-4C36-B766-5C3D7FE8161C}" srcOrd="1" destOrd="0" presId="urn:microsoft.com/office/officeart/2018/2/layout/IconLabelList"/>
    <dgm:cxn modelId="{4769F632-F9CD-49BF-A9D1-83D76CB4F307}" type="presParOf" srcId="{B578E2B4-9FD6-4CD7-8822-B8D1D5DD0C92}" destId="{BE559367-415A-4295-AA8E-231F61E7C2E4}" srcOrd="2" destOrd="0" presId="urn:microsoft.com/office/officeart/2018/2/layout/IconLabelList"/>
    <dgm:cxn modelId="{08C59CAC-4EA7-44E1-99AE-EE62C4D5EA86}" type="presParOf" srcId="{BE559367-415A-4295-AA8E-231F61E7C2E4}" destId="{1E14C7CD-AC93-4BBC-8081-74CCBFC086DC}" srcOrd="0" destOrd="0" presId="urn:microsoft.com/office/officeart/2018/2/layout/IconLabelList"/>
    <dgm:cxn modelId="{A7EA13BD-9097-4CE7-9582-8E40EEF1CD50}" type="presParOf" srcId="{BE559367-415A-4295-AA8E-231F61E7C2E4}" destId="{95B699C8-9531-4471-819C-8DCE9F6ADCED}" srcOrd="1" destOrd="0" presId="urn:microsoft.com/office/officeart/2018/2/layout/IconLabelList"/>
    <dgm:cxn modelId="{8CC1804F-B62E-4DFF-A89D-FB7A1EF685CB}" type="presParOf" srcId="{BE559367-415A-4295-AA8E-231F61E7C2E4}" destId="{A0D65D3E-8750-4ECA-A853-33BCEE966FAC}" srcOrd="2" destOrd="0" presId="urn:microsoft.com/office/officeart/2018/2/layout/IconLabelList"/>
    <dgm:cxn modelId="{1C4A7EFA-5639-4A91-B5EA-E4C3D8BD7064}" type="presParOf" srcId="{B578E2B4-9FD6-4CD7-8822-B8D1D5DD0C92}" destId="{821FD996-BC7C-4AD9-BA33-F2B250F5FF78}" srcOrd="3" destOrd="0" presId="urn:microsoft.com/office/officeart/2018/2/layout/IconLabelList"/>
    <dgm:cxn modelId="{731C4C9D-2788-4F9C-AD12-165A4C6E87ED}" type="presParOf" srcId="{B578E2B4-9FD6-4CD7-8822-B8D1D5DD0C92}" destId="{C38C2C57-5635-4E21-97DB-F4673F125E72}" srcOrd="4" destOrd="0" presId="urn:microsoft.com/office/officeart/2018/2/layout/IconLabelList"/>
    <dgm:cxn modelId="{BB2D9411-7BDC-4F84-9659-88D9CD8911E7}" type="presParOf" srcId="{C38C2C57-5635-4E21-97DB-F4673F125E72}" destId="{6E43D2E7-E4E6-4D7F-958D-EC99C1842E24}" srcOrd="0" destOrd="0" presId="urn:microsoft.com/office/officeart/2018/2/layout/IconLabelList"/>
    <dgm:cxn modelId="{69319E3A-8021-4F89-AA45-D21F6BB2B484}" type="presParOf" srcId="{C38C2C57-5635-4E21-97DB-F4673F125E72}" destId="{DDD0B939-9324-4D9C-A8B9-4A3EB12B97D5}" srcOrd="1" destOrd="0" presId="urn:microsoft.com/office/officeart/2018/2/layout/IconLabelList"/>
    <dgm:cxn modelId="{B181DDDD-ACA8-4A49-ADAC-5F9F3229726D}" type="presParOf" srcId="{C38C2C57-5635-4E21-97DB-F4673F125E72}" destId="{FBAFB510-619A-4BAF-BF17-0025888499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FD91CD-2E8E-43AF-9D4F-1D19FC10D4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93764B-4FE5-495B-A074-CCFDBE931F41}">
      <dgm:prSet/>
      <dgm:spPr/>
      <dgm:t>
        <a:bodyPr/>
        <a:lstStyle/>
        <a:p>
          <a:r>
            <a:rPr lang="en-US"/>
            <a:t>Enable logging and audit trails for repository activity.</a:t>
          </a:r>
        </a:p>
      </dgm:t>
    </dgm:pt>
    <dgm:pt modelId="{07C0A2CF-AA33-4DAA-A193-177B54761763}" type="parTrans" cxnId="{49D5FE88-694E-46F7-82D0-03113C920994}">
      <dgm:prSet/>
      <dgm:spPr/>
      <dgm:t>
        <a:bodyPr/>
        <a:lstStyle/>
        <a:p>
          <a:endParaRPr lang="en-US"/>
        </a:p>
      </dgm:t>
    </dgm:pt>
    <dgm:pt modelId="{EE765996-92B2-4E42-AC7F-E2A3B3345CCB}" type="sibTrans" cxnId="{49D5FE88-694E-46F7-82D0-03113C920994}">
      <dgm:prSet/>
      <dgm:spPr/>
      <dgm:t>
        <a:bodyPr/>
        <a:lstStyle/>
        <a:p>
          <a:endParaRPr lang="en-US"/>
        </a:p>
      </dgm:t>
    </dgm:pt>
    <dgm:pt modelId="{5EF80BA2-E70C-4127-9675-C77299E91799}">
      <dgm:prSet/>
      <dgm:spPr/>
      <dgm:t>
        <a:bodyPr/>
        <a:lstStyle/>
        <a:p>
          <a:r>
            <a:rPr lang="en-US" dirty="0"/>
            <a:t>Monitor for unusual activity (e.g., mass clones, unauthorized merges).</a:t>
          </a:r>
        </a:p>
      </dgm:t>
    </dgm:pt>
    <dgm:pt modelId="{840D0F5E-0BCB-476C-8AE1-2EC4BF22603F}" type="parTrans" cxnId="{B0EF7327-4319-4DCA-B118-620453912C68}">
      <dgm:prSet/>
      <dgm:spPr/>
      <dgm:t>
        <a:bodyPr/>
        <a:lstStyle/>
        <a:p>
          <a:endParaRPr lang="en-US"/>
        </a:p>
      </dgm:t>
    </dgm:pt>
    <dgm:pt modelId="{C494AACF-3ABE-4CFB-876E-0195BD71025A}" type="sibTrans" cxnId="{B0EF7327-4319-4DCA-B118-620453912C68}">
      <dgm:prSet/>
      <dgm:spPr/>
      <dgm:t>
        <a:bodyPr/>
        <a:lstStyle/>
        <a:p>
          <a:endParaRPr lang="en-US"/>
        </a:p>
      </dgm:t>
    </dgm:pt>
    <dgm:pt modelId="{3C6BD5B7-AA03-4181-9FB1-55363E53448D}">
      <dgm:prSet/>
      <dgm:spPr/>
      <dgm:t>
        <a:bodyPr/>
        <a:lstStyle/>
        <a:p>
          <a:r>
            <a:rPr lang="en-US"/>
            <a:t>Use tools like Auditd, Splunk, or GitHub Audit Logs.</a:t>
          </a:r>
        </a:p>
      </dgm:t>
    </dgm:pt>
    <dgm:pt modelId="{6C4D6123-3B0C-41B0-A1A3-DF2E2B3724DF}" type="parTrans" cxnId="{51A66AAD-AE4F-4D2D-9E92-BA60126961C7}">
      <dgm:prSet/>
      <dgm:spPr/>
      <dgm:t>
        <a:bodyPr/>
        <a:lstStyle/>
        <a:p>
          <a:endParaRPr lang="en-US"/>
        </a:p>
      </dgm:t>
    </dgm:pt>
    <dgm:pt modelId="{A2A256F2-A4A2-4867-BAD4-453C85C245B8}" type="sibTrans" cxnId="{51A66AAD-AE4F-4D2D-9E92-BA60126961C7}">
      <dgm:prSet/>
      <dgm:spPr/>
      <dgm:t>
        <a:bodyPr/>
        <a:lstStyle/>
        <a:p>
          <a:endParaRPr lang="en-US"/>
        </a:p>
      </dgm:t>
    </dgm:pt>
    <dgm:pt modelId="{E5FDC808-3258-49A1-A0EC-69BFA1C94929}" type="pres">
      <dgm:prSet presAssocID="{A5FD91CD-2E8E-43AF-9D4F-1D19FC10D461}" presName="root" presStyleCnt="0">
        <dgm:presLayoutVars>
          <dgm:dir/>
          <dgm:resizeHandles val="exact"/>
        </dgm:presLayoutVars>
      </dgm:prSet>
      <dgm:spPr/>
    </dgm:pt>
    <dgm:pt modelId="{6128F7FE-AAC2-4D7C-B857-9E7B4915C866}" type="pres">
      <dgm:prSet presAssocID="{1393764B-4FE5-495B-A074-CCFDBE931F41}" presName="compNode" presStyleCnt="0"/>
      <dgm:spPr/>
    </dgm:pt>
    <dgm:pt modelId="{19D6B6B5-5258-420F-A508-DA37391A9636}" type="pres">
      <dgm:prSet presAssocID="{1393764B-4FE5-495B-A074-CCFDBE931F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16CC9B9B-43B2-4230-973E-1B1E67A40572}" type="pres">
      <dgm:prSet presAssocID="{1393764B-4FE5-495B-A074-CCFDBE931F41}" presName="spaceRect" presStyleCnt="0"/>
      <dgm:spPr/>
    </dgm:pt>
    <dgm:pt modelId="{C6036AB1-FDCF-47D9-95CB-7D6267516674}" type="pres">
      <dgm:prSet presAssocID="{1393764B-4FE5-495B-A074-CCFDBE931F41}" presName="textRect" presStyleLbl="revTx" presStyleIdx="0" presStyleCnt="3">
        <dgm:presLayoutVars>
          <dgm:chMax val="1"/>
          <dgm:chPref val="1"/>
        </dgm:presLayoutVars>
      </dgm:prSet>
      <dgm:spPr/>
    </dgm:pt>
    <dgm:pt modelId="{D1A480A0-ED2B-4EAD-85C2-F6EB024B8A2F}" type="pres">
      <dgm:prSet presAssocID="{EE765996-92B2-4E42-AC7F-E2A3B3345CCB}" presName="sibTrans" presStyleCnt="0"/>
      <dgm:spPr/>
    </dgm:pt>
    <dgm:pt modelId="{4EB9AF77-AF01-4C3D-A29F-D3194A71750E}" type="pres">
      <dgm:prSet presAssocID="{5EF80BA2-E70C-4127-9675-C77299E91799}" presName="compNode" presStyleCnt="0"/>
      <dgm:spPr/>
    </dgm:pt>
    <dgm:pt modelId="{E258784C-3C7F-4465-9253-35907C2BF88D}" type="pres">
      <dgm:prSet presAssocID="{5EF80BA2-E70C-4127-9675-C77299E917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7EDB801-9B96-4328-8B2C-F35C270B98D5}" type="pres">
      <dgm:prSet presAssocID="{5EF80BA2-E70C-4127-9675-C77299E91799}" presName="spaceRect" presStyleCnt="0"/>
      <dgm:spPr/>
    </dgm:pt>
    <dgm:pt modelId="{CFAA5227-E79B-4D8B-BB9A-0A035FF7D896}" type="pres">
      <dgm:prSet presAssocID="{5EF80BA2-E70C-4127-9675-C77299E91799}" presName="textRect" presStyleLbl="revTx" presStyleIdx="1" presStyleCnt="3">
        <dgm:presLayoutVars>
          <dgm:chMax val="1"/>
          <dgm:chPref val="1"/>
        </dgm:presLayoutVars>
      </dgm:prSet>
      <dgm:spPr/>
    </dgm:pt>
    <dgm:pt modelId="{DCC14ABC-FD98-4DD3-BCEC-ECC0A74C1D88}" type="pres">
      <dgm:prSet presAssocID="{C494AACF-3ABE-4CFB-876E-0195BD71025A}" presName="sibTrans" presStyleCnt="0"/>
      <dgm:spPr/>
    </dgm:pt>
    <dgm:pt modelId="{33DDEA51-CD6E-44C8-B76B-9A4E5F778041}" type="pres">
      <dgm:prSet presAssocID="{3C6BD5B7-AA03-4181-9FB1-55363E53448D}" presName="compNode" presStyleCnt="0"/>
      <dgm:spPr/>
    </dgm:pt>
    <dgm:pt modelId="{D197EDCA-A781-44F3-A662-67FA42A4ECCC}" type="pres">
      <dgm:prSet presAssocID="{3C6BD5B7-AA03-4181-9FB1-55363E5344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767394A-B7CE-4461-BB38-62C366FA16AF}" type="pres">
      <dgm:prSet presAssocID="{3C6BD5B7-AA03-4181-9FB1-55363E53448D}" presName="spaceRect" presStyleCnt="0"/>
      <dgm:spPr/>
    </dgm:pt>
    <dgm:pt modelId="{5B18F24E-3934-4EEE-B109-1469A294287D}" type="pres">
      <dgm:prSet presAssocID="{3C6BD5B7-AA03-4181-9FB1-55363E5344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EF7327-4319-4DCA-B118-620453912C68}" srcId="{A5FD91CD-2E8E-43AF-9D4F-1D19FC10D461}" destId="{5EF80BA2-E70C-4127-9675-C77299E91799}" srcOrd="1" destOrd="0" parTransId="{840D0F5E-0BCB-476C-8AE1-2EC4BF22603F}" sibTransId="{C494AACF-3ABE-4CFB-876E-0195BD71025A}"/>
    <dgm:cxn modelId="{4C8C3B32-56F0-472D-89FA-0CB94AECE534}" type="presOf" srcId="{1393764B-4FE5-495B-A074-CCFDBE931F41}" destId="{C6036AB1-FDCF-47D9-95CB-7D6267516674}" srcOrd="0" destOrd="0" presId="urn:microsoft.com/office/officeart/2018/2/layout/IconLabelList"/>
    <dgm:cxn modelId="{27863246-4960-4137-8FCA-EB2B1306CFC3}" type="presOf" srcId="{A5FD91CD-2E8E-43AF-9D4F-1D19FC10D461}" destId="{E5FDC808-3258-49A1-A0EC-69BFA1C94929}" srcOrd="0" destOrd="0" presId="urn:microsoft.com/office/officeart/2018/2/layout/IconLabelList"/>
    <dgm:cxn modelId="{49D5FE88-694E-46F7-82D0-03113C920994}" srcId="{A5FD91CD-2E8E-43AF-9D4F-1D19FC10D461}" destId="{1393764B-4FE5-495B-A074-CCFDBE931F41}" srcOrd="0" destOrd="0" parTransId="{07C0A2CF-AA33-4DAA-A193-177B54761763}" sibTransId="{EE765996-92B2-4E42-AC7F-E2A3B3345CCB}"/>
    <dgm:cxn modelId="{51A66AAD-AE4F-4D2D-9E92-BA60126961C7}" srcId="{A5FD91CD-2E8E-43AF-9D4F-1D19FC10D461}" destId="{3C6BD5B7-AA03-4181-9FB1-55363E53448D}" srcOrd="2" destOrd="0" parTransId="{6C4D6123-3B0C-41B0-A1A3-DF2E2B3724DF}" sibTransId="{A2A256F2-A4A2-4867-BAD4-453C85C245B8}"/>
    <dgm:cxn modelId="{6FDDEFD0-0CC7-42DD-9A8E-3659042F5D4F}" type="presOf" srcId="{3C6BD5B7-AA03-4181-9FB1-55363E53448D}" destId="{5B18F24E-3934-4EEE-B109-1469A294287D}" srcOrd="0" destOrd="0" presId="urn:microsoft.com/office/officeart/2018/2/layout/IconLabelList"/>
    <dgm:cxn modelId="{E52C48D5-F5AB-4937-9805-7135C53023DB}" type="presOf" srcId="{5EF80BA2-E70C-4127-9675-C77299E91799}" destId="{CFAA5227-E79B-4D8B-BB9A-0A035FF7D896}" srcOrd="0" destOrd="0" presId="urn:microsoft.com/office/officeart/2018/2/layout/IconLabelList"/>
    <dgm:cxn modelId="{8B6BBB38-3047-4E5B-9014-F9FECB4DA250}" type="presParOf" srcId="{E5FDC808-3258-49A1-A0EC-69BFA1C94929}" destId="{6128F7FE-AAC2-4D7C-B857-9E7B4915C866}" srcOrd="0" destOrd="0" presId="urn:microsoft.com/office/officeart/2018/2/layout/IconLabelList"/>
    <dgm:cxn modelId="{94859F65-1E8E-4FFD-AB39-CD26657EFCC3}" type="presParOf" srcId="{6128F7FE-AAC2-4D7C-B857-9E7B4915C866}" destId="{19D6B6B5-5258-420F-A508-DA37391A9636}" srcOrd="0" destOrd="0" presId="urn:microsoft.com/office/officeart/2018/2/layout/IconLabelList"/>
    <dgm:cxn modelId="{0F2E0529-D663-41F7-A459-3982894509F1}" type="presParOf" srcId="{6128F7FE-AAC2-4D7C-B857-9E7B4915C866}" destId="{16CC9B9B-43B2-4230-973E-1B1E67A40572}" srcOrd="1" destOrd="0" presId="urn:microsoft.com/office/officeart/2018/2/layout/IconLabelList"/>
    <dgm:cxn modelId="{08E0F597-628C-40BA-8841-FB7296BD4BFD}" type="presParOf" srcId="{6128F7FE-AAC2-4D7C-B857-9E7B4915C866}" destId="{C6036AB1-FDCF-47D9-95CB-7D6267516674}" srcOrd="2" destOrd="0" presId="urn:microsoft.com/office/officeart/2018/2/layout/IconLabelList"/>
    <dgm:cxn modelId="{D6169D8A-12D4-4CA8-90AF-875EA53A0017}" type="presParOf" srcId="{E5FDC808-3258-49A1-A0EC-69BFA1C94929}" destId="{D1A480A0-ED2B-4EAD-85C2-F6EB024B8A2F}" srcOrd="1" destOrd="0" presId="urn:microsoft.com/office/officeart/2018/2/layout/IconLabelList"/>
    <dgm:cxn modelId="{87E50DAB-BC93-48D0-81DF-BAB16938C36A}" type="presParOf" srcId="{E5FDC808-3258-49A1-A0EC-69BFA1C94929}" destId="{4EB9AF77-AF01-4C3D-A29F-D3194A71750E}" srcOrd="2" destOrd="0" presId="urn:microsoft.com/office/officeart/2018/2/layout/IconLabelList"/>
    <dgm:cxn modelId="{7AD1B6C4-D0F7-45FE-8E18-BB08CD99D567}" type="presParOf" srcId="{4EB9AF77-AF01-4C3D-A29F-D3194A71750E}" destId="{E258784C-3C7F-4465-9253-35907C2BF88D}" srcOrd="0" destOrd="0" presId="urn:microsoft.com/office/officeart/2018/2/layout/IconLabelList"/>
    <dgm:cxn modelId="{03B3B79D-948D-43D1-A923-F540409F8EE5}" type="presParOf" srcId="{4EB9AF77-AF01-4C3D-A29F-D3194A71750E}" destId="{67EDB801-9B96-4328-8B2C-F35C270B98D5}" srcOrd="1" destOrd="0" presId="urn:microsoft.com/office/officeart/2018/2/layout/IconLabelList"/>
    <dgm:cxn modelId="{C32E83DE-CC27-45EF-AF17-6F5434B9353E}" type="presParOf" srcId="{4EB9AF77-AF01-4C3D-A29F-D3194A71750E}" destId="{CFAA5227-E79B-4D8B-BB9A-0A035FF7D896}" srcOrd="2" destOrd="0" presId="urn:microsoft.com/office/officeart/2018/2/layout/IconLabelList"/>
    <dgm:cxn modelId="{0D04CBEC-3E1F-4242-ABF5-865633AF9331}" type="presParOf" srcId="{E5FDC808-3258-49A1-A0EC-69BFA1C94929}" destId="{DCC14ABC-FD98-4DD3-BCEC-ECC0A74C1D88}" srcOrd="3" destOrd="0" presId="urn:microsoft.com/office/officeart/2018/2/layout/IconLabelList"/>
    <dgm:cxn modelId="{E0DD2C8A-1F49-4E58-B26D-C968E85A0626}" type="presParOf" srcId="{E5FDC808-3258-49A1-A0EC-69BFA1C94929}" destId="{33DDEA51-CD6E-44C8-B76B-9A4E5F778041}" srcOrd="4" destOrd="0" presId="urn:microsoft.com/office/officeart/2018/2/layout/IconLabelList"/>
    <dgm:cxn modelId="{861FA3A4-5AA2-4598-916F-3F762F0FF2DA}" type="presParOf" srcId="{33DDEA51-CD6E-44C8-B76B-9A4E5F778041}" destId="{D197EDCA-A781-44F3-A662-67FA42A4ECCC}" srcOrd="0" destOrd="0" presId="urn:microsoft.com/office/officeart/2018/2/layout/IconLabelList"/>
    <dgm:cxn modelId="{4180116C-A376-4253-99E1-7319A040AD4E}" type="presParOf" srcId="{33DDEA51-CD6E-44C8-B76B-9A4E5F778041}" destId="{B767394A-B7CE-4461-BB38-62C366FA16AF}" srcOrd="1" destOrd="0" presId="urn:microsoft.com/office/officeart/2018/2/layout/IconLabelList"/>
    <dgm:cxn modelId="{11155505-BA39-4D17-9D6B-14ECB7B44EBA}" type="presParOf" srcId="{33DDEA51-CD6E-44C8-B76B-9A4E5F778041}" destId="{5B18F24E-3934-4EEE-B109-1469A29428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FFF06-8F08-4E36-84C9-52FE426776E7}">
      <dsp:nvSpPr>
        <dsp:cNvPr id="0" name=""/>
        <dsp:cNvSpPr/>
      </dsp:nvSpPr>
      <dsp:spPr>
        <a:xfrm>
          <a:off x="0" y="3198"/>
          <a:ext cx="7213600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3ECC6-4769-4F9A-B931-791E8E2B32B3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CFB3E-C313-4CFC-B620-DDCFC69FB029}">
      <dsp:nvSpPr>
        <dsp:cNvPr id="0" name=""/>
        <dsp:cNvSpPr/>
      </dsp:nvSpPr>
      <dsp:spPr>
        <a:xfrm>
          <a:off x="786764" y="3198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Credential leakage (e.g. passwords in code)</a:t>
          </a:r>
        </a:p>
      </dsp:txBody>
      <dsp:txXfrm>
        <a:off x="786764" y="3198"/>
        <a:ext cx="6426835" cy="681180"/>
      </dsp:txXfrm>
    </dsp:sp>
    <dsp:sp modelId="{9510C6B7-618C-4340-9472-B25B56160885}">
      <dsp:nvSpPr>
        <dsp:cNvPr id="0" name=""/>
        <dsp:cNvSpPr/>
      </dsp:nvSpPr>
      <dsp:spPr>
        <a:xfrm>
          <a:off x="0" y="854674"/>
          <a:ext cx="7213600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05E6E-80E3-46D5-A165-D81389CF9024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5B995-C9C4-429A-9296-BBA532F12A19}">
      <dsp:nvSpPr>
        <dsp:cNvPr id="0" name=""/>
        <dsp:cNvSpPr/>
      </dsp:nvSpPr>
      <dsp:spPr>
        <a:xfrm>
          <a:off x="786764" y="854674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Injection of malicious code via pull requests</a:t>
          </a:r>
        </a:p>
      </dsp:txBody>
      <dsp:txXfrm>
        <a:off x="786764" y="854674"/>
        <a:ext cx="6426835" cy="681180"/>
      </dsp:txXfrm>
    </dsp:sp>
    <dsp:sp modelId="{588AC53A-FB54-4B72-B9C6-ED237C684EB7}">
      <dsp:nvSpPr>
        <dsp:cNvPr id="0" name=""/>
        <dsp:cNvSpPr/>
      </dsp:nvSpPr>
      <dsp:spPr>
        <a:xfrm>
          <a:off x="0" y="1706150"/>
          <a:ext cx="7213600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D5CB1-3965-48E1-8919-A1F1E8CB6B09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67D8-63C0-44C2-820F-FC6646FFEF85}">
      <dsp:nvSpPr>
        <dsp:cNvPr id="0" name=""/>
        <dsp:cNvSpPr/>
      </dsp:nvSpPr>
      <dsp:spPr>
        <a:xfrm>
          <a:off x="786764" y="1706150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Unauthorized access </a:t>
          </a:r>
        </a:p>
      </dsp:txBody>
      <dsp:txXfrm>
        <a:off x="786764" y="1706150"/>
        <a:ext cx="6426835" cy="681180"/>
      </dsp:txXfrm>
    </dsp:sp>
    <dsp:sp modelId="{4BAF5232-44C1-47B1-9511-4324F0AD76F7}">
      <dsp:nvSpPr>
        <dsp:cNvPr id="0" name=""/>
        <dsp:cNvSpPr/>
      </dsp:nvSpPr>
      <dsp:spPr>
        <a:xfrm>
          <a:off x="0" y="2557626"/>
          <a:ext cx="7213600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94420-F366-4045-801C-4FDB4F96978F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8D35C-D5C1-45FD-8DAB-FA3B0CD4BEC3}">
      <dsp:nvSpPr>
        <dsp:cNvPr id="0" name=""/>
        <dsp:cNvSpPr/>
      </dsp:nvSpPr>
      <dsp:spPr>
        <a:xfrm>
          <a:off x="786764" y="2557626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Exposed proprietary code and intellectual property</a:t>
          </a:r>
        </a:p>
      </dsp:txBody>
      <dsp:txXfrm>
        <a:off x="786764" y="2557626"/>
        <a:ext cx="6426835" cy="681180"/>
      </dsp:txXfrm>
    </dsp:sp>
    <dsp:sp modelId="{EAA70080-284C-4F26-8A37-DB660CCE2351}">
      <dsp:nvSpPr>
        <dsp:cNvPr id="0" name=""/>
        <dsp:cNvSpPr/>
      </dsp:nvSpPr>
      <dsp:spPr>
        <a:xfrm>
          <a:off x="0" y="3409102"/>
          <a:ext cx="7213600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7DE25-11EF-4977-BF52-8CEB379ACF9B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C8F9C-3979-4364-B3BD-A4BF6A26BD6D}">
      <dsp:nvSpPr>
        <dsp:cNvPr id="0" name=""/>
        <dsp:cNvSpPr/>
      </dsp:nvSpPr>
      <dsp:spPr>
        <a:xfrm>
          <a:off x="786764" y="3409102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Insufficient audit trails</a:t>
          </a:r>
        </a:p>
      </dsp:txBody>
      <dsp:txXfrm>
        <a:off x="786764" y="3409102"/>
        <a:ext cx="6426835" cy="681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25D29-F92C-864B-A2FD-74EAAE9ED2B0}">
      <dsp:nvSpPr>
        <dsp:cNvPr id="0" name=""/>
        <dsp:cNvSpPr/>
      </dsp:nvSpPr>
      <dsp:spPr>
        <a:xfrm>
          <a:off x="1442720" y="1888"/>
          <a:ext cx="5770880" cy="9783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1" tIns="248513" rIns="111971" bIns="24851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principle of least privilege: Grant minimal access.</a:t>
          </a:r>
        </a:p>
      </dsp:txBody>
      <dsp:txXfrm>
        <a:off x="1442720" y="1888"/>
        <a:ext cx="5770880" cy="978398"/>
      </dsp:txXfrm>
    </dsp:sp>
    <dsp:sp modelId="{F025AB55-3D67-AE45-BB8E-A48EDC5C1342}">
      <dsp:nvSpPr>
        <dsp:cNvPr id="0" name=""/>
        <dsp:cNvSpPr/>
      </dsp:nvSpPr>
      <dsp:spPr>
        <a:xfrm>
          <a:off x="0" y="1888"/>
          <a:ext cx="1442720" cy="978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4" tIns="96644" rIns="76344" bIns="966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</a:t>
          </a:r>
        </a:p>
      </dsp:txBody>
      <dsp:txXfrm>
        <a:off x="0" y="1888"/>
        <a:ext cx="1442720" cy="978398"/>
      </dsp:txXfrm>
    </dsp:sp>
    <dsp:sp modelId="{E8A3AEF5-772F-8A40-9A55-AE1288E75C23}">
      <dsp:nvSpPr>
        <dsp:cNvPr id="0" name=""/>
        <dsp:cNvSpPr/>
      </dsp:nvSpPr>
      <dsp:spPr>
        <a:xfrm>
          <a:off x="1442720" y="1038990"/>
          <a:ext cx="5770880" cy="978398"/>
        </a:xfrm>
        <a:prstGeom prst="rect">
          <a:avLst/>
        </a:prstGeom>
        <a:solidFill>
          <a:schemeClr val="accent2">
            <a:tint val="40000"/>
            <a:alpha val="90000"/>
            <a:hueOff val="-1363945"/>
            <a:satOff val="15036"/>
            <a:lumOff val="143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363945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1" tIns="248513" rIns="111971" bIns="24851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Enable role-based access controls (RBAC).</a:t>
          </a:r>
        </a:p>
      </dsp:txBody>
      <dsp:txXfrm>
        <a:off x="1442720" y="1038990"/>
        <a:ext cx="5770880" cy="978398"/>
      </dsp:txXfrm>
    </dsp:sp>
    <dsp:sp modelId="{E1CEC62D-6CF1-D74E-8B6C-154182F90242}">
      <dsp:nvSpPr>
        <dsp:cNvPr id="0" name=""/>
        <dsp:cNvSpPr/>
      </dsp:nvSpPr>
      <dsp:spPr>
        <a:xfrm>
          <a:off x="0" y="1038990"/>
          <a:ext cx="1442720" cy="978398"/>
        </a:xfrm>
        <a:prstGeom prst="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4" tIns="96644" rIns="76344" bIns="966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</a:t>
          </a:r>
        </a:p>
      </dsp:txBody>
      <dsp:txXfrm>
        <a:off x="0" y="1038990"/>
        <a:ext cx="1442720" cy="978398"/>
      </dsp:txXfrm>
    </dsp:sp>
    <dsp:sp modelId="{8DFFD90A-1969-8C4F-A237-28C7B97184B8}">
      <dsp:nvSpPr>
        <dsp:cNvPr id="0" name=""/>
        <dsp:cNvSpPr/>
      </dsp:nvSpPr>
      <dsp:spPr>
        <a:xfrm>
          <a:off x="1442720" y="2076092"/>
          <a:ext cx="5770880" cy="978398"/>
        </a:xfrm>
        <a:prstGeom prst="rect">
          <a:avLst/>
        </a:prstGeom>
        <a:solidFill>
          <a:schemeClr val="accent2">
            <a:tint val="40000"/>
            <a:alpha val="90000"/>
            <a:hueOff val="-2727891"/>
            <a:satOff val="30071"/>
            <a:lumOff val="286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727891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1" tIns="248513" rIns="111971" bIns="24851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Regularly review access for users.</a:t>
          </a:r>
        </a:p>
      </dsp:txBody>
      <dsp:txXfrm>
        <a:off x="1442720" y="2076092"/>
        <a:ext cx="5770880" cy="978398"/>
      </dsp:txXfrm>
    </dsp:sp>
    <dsp:sp modelId="{46487739-9D17-A949-9514-B1A58EC4E5A0}">
      <dsp:nvSpPr>
        <dsp:cNvPr id="0" name=""/>
        <dsp:cNvSpPr/>
      </dsp:nvSpPr>
      <dsp:spPr>
        <a:xfrm>
          <a:off x="0" y="2076092"/>
          <a:ext cx="1442720" cy="978398"/>
        </a:xfrm>
        <a:prstGeom prst="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4" tIns="96644" rIns="76344" bIns="966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</a:t>
          </a:r>
        </a:p>
      </dsp:txBody>
      <dsp:txXfrm>
        <a:off x="0" y="2076092"/>
        <a:ext cx="1442720" cy="978398"/>
      </dsp:txXfrm>
    </dsp:sp>
    <dsp:sp modelId="{49EDA02B-FE98-AD46-9217-0B0EE20DCBE5}">
      <dsp:nvSpPr>
        <dsp:cNvPr id="0" name=""/>
        <dsp:cNvSpPr/>
      </dsp:nvSpPr>
      <dsp:spPr>
        <a:xfrm>
          <a:off x="1442720" y="3113194"/>
          <a:ext cx="5770880" cy="978398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1" tIns="248513" rIns="111971" bIns="24851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 Multi-Factor Authentication (MFA) applications such as Okta verify or SecureAuth for employees</a:t>
          </a:r>
        </a:p>
      </dsp:txBody>
      <dsp:txXfrm>
        <a:off x="1442720" y="3113194"/>
        <a:ext cx="5770880" cy="978398"/>
      </dsp:txXfrm>
    </dsp:sp>
    <dsp:sp modelId="{029441CF-82E4-C848-8AA5-82AF1F3859E0}">
      <dsp:nvSpPr>
        <dsp:cNvPr id="0" name=""/>
        <dsp:cNvSpPr/>
      </dsp:nvSpPr>
      <dsp:spPr>
        <a:xfrm>
          <a:off x="0" y="3113194"/>
          <a:ext cx="1442720" cy="97839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344" tIns="96644" rIns="76344" bIns="9664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</a:t>
          </a:r>
        </a:p>
      </dsp:txBody>
      <dsp:txXfrm>
        <a:off x="0" y="3113194"/>
        <a:ext cx="1442720" cy="978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703F5-6822-3A41-BB84-F6EED6D584C6}">
      <dsp:nvSpPr>
        <dsp:cNvPr id="0" name=""/>
        <dsp:cNvSpPr/>
      </dsp:nvSpPr>
      <dsp:spPr>
        <a:xfrm>
          <a:off x="994320" y="1556"/>
          <a:ext cx="3977282" cy="1595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0" tIns="405136" rIns="77170" bIns="4051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tools like GitHub Secret Scanning or </a:t>
          </a:r>
          <a:r>
            <a:rPr lang="en-US" sz="1300" kern="1200" dirty="0" err="1"/>
            <a:t>Gitleaks</a:t>
          </a:r>
          <a:r>
            <a:rPr lang="en-US" sz="1300" kern="1200" dirty="0"/>
            <a:t>.</a:t>
          </a:r>
        </a:p>
      </dsp:txBody>
      <dsp:txXfrm>
        <a:off x="994320" y="1556"/>
        <a:ext cx="3977282" cy="1595022"/>
      </dsp:txXfrm>
    </dsp:sp>
    <dsp:sp modelId="{2E9239E3-64AF-7147-A340-8ABCE308C08A}">
      <dsp:nvSpPr>
        <dsp:cNvPr id="0" name=""/>
        <dsp:cNvSpPr/>
      </dsp:nvSpPr>
      <dsp:spPr>
        <a:xfrm>
          <a:off x="0" y="1556"/>
          <a:ext cx="994320" cy="15950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6" tIns="157553" rIns="52616" bIns="1575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</a:t>
          </a:r>
        </a:p>
      </dsp:txBody>
      <dsp:txXfrm>
        <a:off x="0" y="1556"/>
        <a:ext cx="994320" cy="1595022"/>
      </dsp:txXfrm>
    </dsp:sp>
    <dsp:sp modelId="{1AE9E8C8-6C40-F147-B032-DD3E2B01B883}">
      <dsp:nvSpPr>
        <dsp:cNvPr id="0" name=""/>
        <dsp:cNvSpPr/>
      </dsp:nvSpPr>
      <dsp:spPr>
        <a:xfrm>
          <a:off x="994320" y="1692279"/>
          <a:ext cx="3977282" cy="1595022"/>
        </a:xfrm>
        <a:prstGeom prst="rect">
          <a:avLst/>
        </a:prstGeom>
        <a:solidFill>
          <a:schemeClr val="accent2">
            <a:tint val="40000"/>
            <a:alpha val="90000"/>
            <a:hueOff val="-2045918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18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0" tIns="405136" rIns="77170" bIns="4051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Integrate secrets managers (e.g., </a:t>
          </a:r>
          <a:r>
            <a:rPr lang="en-US" sz="1300" kern="1200" dirty="0" err="1"/>
            <a:t>HashiCorp</a:t>
          </a:r>
          <a:r>
            <a:rPr lang="en-US" sz="1300" kern="1200" dirty="0"/>
            <a:t> Vault).</a:t>
          </a:r>
        </a:p>
      </dsp:txBody>
      <dsp:txXfrm>
        <a:off x="994320" y="1692279"/>
        <a:ext cx="3977282" cy="1595022"/>
      </dsp:txXfrm>
    </dsp:sp>
    <dsp:sp modelId="{557509F2-9F73-E443-97E1-CEAEC6735AF0}">
      <dsp:nvSpPr>
        <dsp:cNvPr id="0" name=""/>
        <dsp:cNvSpPr/>
      </dsp:nvSpPr>
      <dsp:spPr>
        <a:xfrm>
          <a:off x="0" y="1692279"/>
          <a:ext cx="994320" cy="1595022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6" tIns="157553" rIns="52616" bIns="1575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</a:t>
          </a:r>
        </a:p>
      </dsp:txBody>
      <dsp:txXfrm>
        <a:off x="0" y="1692279"/>
        <a:ext cx="994320" cy="1595022"/>
      </dsp:txXfrm>
    </dsp:sp>
    <dsp:sp modelId="{4890CBC3-4FA1-E448-B875-B51CC1A14ACD}">
      <dsp:nvSpPr>
        <dsp:cNvPr id="0" name=""/>
        <dsp:cNvSpPr/>
      </dsp:nvSpPr>
      <dsp:spPr>
        <a:xfrm>
          <a:off x="994320" y="3383002"/>
          <a:ext cx="3977282" cy="1595022"/>
        </a:xfrm>
        <a:prstGeom prst="rect">
          <a:avLst/>
        </a:prstGeom>
        <a:solidFill>
          <a:schemeClr val="accent2">
            <a:tint val="40000"/>
            <a:alpha val="90000"/>
            <a:hueOff val="-4091836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6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170" tIns="405136" rIns="77170" bIns="40513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pre-commit hooks to block secret inclusion.</a:t>
          </a:r>
        </a:p>
      </dsp:txBody>
      <dsp:txXfrm>
        <a:off x="994320" y="3383002"/>
        <a:ext cx="3977282" cy="1595022"/>
      </dsp:txXfrm>
    </dsp:sp>
    <dsp:sp modelId="{F540C8C3-D663-114E-A193-80A978BE0794}">
      <dsp:nvSpPr>
        <dsp:cNvPr id="0" name=""/>
        <dsp:cNvSpPr/>
      </dsp:nvSpPr>
      <dsp:spPr>
        <a:xfrm>
          <a:off x="0" y="3383002"/>
          <a:ext cx="994320" cy="1595022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616" tIns="157553" rIns="52616" bIns="15755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</a:t>
          </a:r>
        </a:p>
      </dsp:txBody>
      <dsp:txXfrm>
        <a:off x="0" y="3383002"/>
        <a:ext cx="994320" cy="15950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9B771-E8B3-AF47-B58D-E3145C02F0C4}">
      <dsp:nvSpPr>
        <dsp:cNvPr id="0" name=""/>
        <dsp:cNvSpPr/>
      </dsp:nvSpPr>
      <dsp:spPr>
        <a:xfrm>
          <a:off x="4845" y="776287"/>
          <a:ext cx="1528464" cy="458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3" tIns="120783" rIns="120783" bIns="120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Enforce</a:t>
          </a:r>
        </a:p>
      </dsp:txBody>
      <dsp:txXfrm>
        <a:off x="4845" y="776287"/>
        <a:ext cx="1528464" cy="458539"/>
      </dsp:txXfrm>
    </dsp:sp>
    <dsp:sp modelId="{6A934FAF-4052-C543-86CC-C77D8D010390}">
      <dsp:nvSpPr>
        <dsp:cNvPr id="0" name=""/>
        <dsp:cNvSpPr/>
      </dsp:nvSpPr>
      <dsp:spPr>
        <a:xfrm>
          <a:off x="4845" y="1234826"/>
          <a:ext cx="1528464" cy="18703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78" tIns="150978" rIns="150978" bIns="15097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Enforce mandatory pull request reviews.</a:t>
          </a:r>
        </a:p>
      </dsp:txBody>
      <dsp:txXfrm>
        <a:off x="4845" y="1234826"/>
        <a:ext cx="1528464" cy="1870322"/>
      </dsp:txXfrm>
    </dsp:sp>
    <dsp:sp modelId="{55611205-8A46-BA46-87B7-89B669F4E305}">
      <dsp:nvSpPr>
        <dsp:cNvPr id="0" name=""/>
        <dsp:cNvSpPr/>
      </dsp:nvSpPr>
      <dsp:spPr>
        <a:xfrm>
          <a:off x="1641204" y="776287"/>
          <a:ext cx="1528464" cy="4585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3" tIns="120783" rIns="120783" bIns="120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</a:t>
          </a:r>
        </a:p>
      </dsp:txBody>
      <dsp:txXfrm>
        <a:off x="1641204" y="776287"/>
        <a:ext cx="1528464" cy="458539"/>
      </dsp:txXfrm>
    </dsp:sp>
    <dsp:sp modelId="{A80643A2-80BA-1349-B529-BB36D16CEDC9}">
      <dsp:nvSpPr>
        <dsp:cNvPr id="0" name=""/>
        <dsp:cNvSpPr/>
      </dsp:nvSpPr>
      <dsp:spPr>
        <a:xfrm>
          <a:off x="1641204" y="1234826"/>
          <a:ext cx="1528464" cy="18703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78" tIns="150978" rIns="150978" bIns="15097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signed commits (GPG) to verify authenticity.</a:t>
          </a:r>
        </a:p>
      </dsp:txBody>
      <dsp:txXfrm>
        <a:off x="1641204" y="1234826"/>
        <a:ext cx="1528464" cy="1870322"/>
      </dsp:txXfrm>
    </dsp:sp>
    <dsp:sp modelId="{AC26CA15-1E5D-8741-8C5D-38DB93324E4C}">
      <dsp:nvSpPr>
        <dsp:cNvPr id="0" name=""/>
        <dsp:cNvSpPr/>
      </dsp:nvSpPr>
      <dsp:spPr>
        <a:xfrm>
          <a:off x="3277564" y="776287"/>
          <a:ext cx="1528464" cy="4585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3" tIns="120783" rIns="120783" bIns="120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>
        <a:off x="3277564" y="776287"/>
        <a:ext cx="1528464" cy="458539"/>
      </dsp:txXfrm>
    </dsp:sp>
    <dsp:sp modelId="{2EED0797-F7AD-DC43-A630-058F3E9A8BFB}">
      <dsp:nvSpPr>
        <dsp:cNvPr id="0" name=""/>
        <dsp:cNvSpPr/>
      </dsp:nvSpPr>
      <dsp:spPr>
        <a:xfrm>
          <a:off x="3277564" y="1234826"/>
          <a:ext cx="1528464" cy="18703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78" tIns="150978" rIns="150978" bIns="15097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Implement branch protection rules.</a:t>
          </a:r>
        </a:p>
      </dsp:txBody>
      <dsp:txXfrm>
        <a:off x="3277564" y="1234826"/>
        <a:ext cx="1528464" cy="1870322"/>
      </dsp:txXfrm>
    </dsp:sp>
    <dsp:sp modelId="{3632EC4F-F3B4-9243-9FD6-248A037ED1A4}">
      <dsp:nvSpPr>
        <dsp:cNvPr id="0" name=""/>
        <dsp:cNvSpPr/>
      </dsp:nvSpPr>
      <dsp:spPr>
        <a:xfrm>
          <a:off x="4913923" y="776287"/>
          <a:ext cx="1528464" cy="4585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783" tIns="120783" rIns="120783" bIns="12078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</a:t>
          </a:r>
        </a:p>
      </dsp:txBody>
      <dsp:txXfrm>
        <a:off x="4913923" y="776287"/>
        <a:ext cx="1528464" cy="458539"/>
      </dsp:txXfrm>
    </dsp:sp>
    <dsp:sp modelId="{E6ADAE2B-1268-AC40-8143-499E3B32E951}">
      <dsp:nvSpPr>
        <dsp:cNvPr id="0" name=""/>
        <dsp:cNvSpPr/>
      </dsp:nvSpPr>
      <dsp:spPr>
        <a:xfrm>
          <a:off x="4913923" y="1234826"/>
          <a:ext cx="1528464" cy="18703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78" tIns="150978" rIns="150978" bIns="150978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Require CI/CD security checks before merges.</a:t>
          </a:r>
        </a:p>
      </dsp:txBody>
      <dsp:txXfrm>
        <a:off x="4913923" y="1234826"/>
        <a:ext cx="1528464" cy="18703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6178-0AE7-4171-808B-F46D00A551AE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B1772-1828-4949-8FFE-EBC26B307AD1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sandboxed runners for build pipelines.</a:t>
          </a:r>
        </a:p>
      </dsp:txBody>
      <dsp:txXfrm>
        <a:off x="25063" y="2316338"/>
        <a:ext cx="2138350" cy="720000"/>
      </dsp:txXfrm>
    </dsp:sp>
    <dsp:sp modelId="{1E14C7CD-AC93-4BBC-8081-74CCBFC086DC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65D3E-8750-4ECA-A853-33BCEE966FAC}">
      <dsp:nvSpPr>
        <dsp:cNvPr id="0" name=""/>
        <dsp:cNvSpPr/>
      </dsp:nvSpPr>
      <dsp:spPr>
        <a:xfrm>
          <a:off x="2537624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Store CI credentials securely</a:t>
          </a:r>
        </a:p>
      </dsp:txBody>
      <dsp:txXfrm>
        <a:off x="2537624" y="2316338"/>
        <a:ext cx="2138350" cy="720000"/>
      </dsp:txXfrm>
    </dsp:sp>
    <dsp:sp modelId="{6E43D2E7-E4E6-4D7F-958D-EC99C1842E24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FB510-619A-4BAF-BF17-002588849901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dependencies for vulnerabilities with tools like Dependabot</a:t>
          </a:r>
        </a:p>
      </dsp:txBody>
      <dsp:txXfrm>
        <a:off x="5050186" y="2316338"/>
        <a:ext cx="21383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6B6B5-5258-420F-A508-DA37391A9636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36AB1-FDCF-47D9-95CB-7D6267516674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 logging and audit trails for repository activity.</a:t>
          </a:r>
        </a:p>
      </dsp:txBody>
      <dsp:txXfrm>
        <a:off x="25063" y="2316338"/>
        <a:ext cx="2138350" cy="720000"/>
      </dsp:txXfrm>
    </dsp:sp>
    <dsp:sp modelId="{E258784C-3C7F-4465-9253-35907C2BF88D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A5227-E79B-4D8B-BB9A-0A035FF7D896}">
      <dsp:nvSpPr>
        <dsp:cNvPr id="0" name=""/>
        <dsp:cNvSpPr/>
      </dsp:nvSpPr>
      <dsp:spPr>
        <a:xfrm>
          <a:off x="2537624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 for unusual activity (e.g., mass clones, unauthorized merges).</a:t>
          </a:r>
        </a:p>
      </dsp:txBody>
      <dsp:txXfrm>
        <a:off x="2537624" y="2316338"/>
        <a:ext cx="2138350" cy="720000"/>
      </dsp:txXfrm>
    </dsp:sp>
    <dsp:sp modelId="{D197EDCA-A781-44F3-A662-67FA42A4ECCC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8F24E-3934-4EEE-B109-1469A294287D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tools like Auditd, Splunk, or GitHub Audit Logs.</a:t>
          </a:r>
        </a:p>
      </dsp:txBody>
      <dsp:txXfrm>
        <a:off x="5050186" y="2316338"/>
        <a:ext cx="21383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372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6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634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3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5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5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1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3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Best Practices for Securing Collaborative Development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Tatiana Tan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May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Security Controls in Shared Source Code Repositories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Combine technical controls, process enforcement, and user education.</a:t>
            </a:r>
          </a:p>
          <a:p>
            <a:r>
              <a:rPr dirty="0"/>
              <a:t>Key Takeaway: Security in shared repositories is a shared responsibility.</a:t>
            </a:r>
          </a:p>
          <a:p>
            <a:r>
              <a:rPr dirty="0"/>
              <a:t>References:</a:t>
            </a:r>
          </a:p>
          <a:p>
            <a:r>
              <a:rPr dirty="0"/>
              <a:t>• OWASP (2021–2022)</a:t>
            </a:r>
          </a:p>
          <a:p>
            <a:r>
              <a:rPr dirty="0"/>
              <a:t>• GitHub Docs (2024)</a:t>
            </a:r>
          </a:p>
          <a:p>
            <a:r>
              <a:rPr dirty="0"/>
              <a:t>• </a:t>
            </a:r>
            <a:r>
              <a:rPr dirty="0" err="1"/>
              <a:t>GitGuardian</a:t>
            </a:r>
            <a:r>
              <a:rPr dirty="0"/>
              <a:t> (2023)</a:t>
            </a:r>
          </a:p>
          <a:p>
            <a:r>
              <a:rPr dirty="0"/>
              <a:t>• </a:t>
            </a:r>
            <a:r>
              <a:rPr dirty="0" err="1"/>
              <a:t>Snyk</a:t>
            </a:r>
            <a:r>
              <a:rPr dirty="0"/>
              <a:t>, </a:t>
            </a:r>
            <a:r>
              <a:rPr dirty="0" err="1"/>
              <a:t>HashiCorp</a:t>
            </a:r>
            <a:r>
              <a:rPr dirty="0"/>
              <a:t> Vault,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Shared source code repositories enable collaborative teamwork across groups.</a:t>
            </a:r>
          </a:p>
          <a:p>
            <a:pPr>
              <a:lnSpc>
                <a:spcPct val="90000"/>
              </a:lnSpc>
            </a:pPr>
            <a:r>
              <a:rPr lang="en-US" sz="1700"/>
              <a:t>Not having proper security controls, they can expose sensitive data, code, and vulnerabilities.</a:t>
            </a:r>
          </a:p>
          <a:p>
            <a:pPr>
              <a:lnSpc>
                <a:spcPct val="90000"/>
              </a:lnSpc>
            </a:pPr>
            <a:r>
              <a:rPr lang="en-US" sz="1700"/>
              <a:t>Goal: Summarize best practices to secure repositories for example </a:t>
            </a:r>
            <a:r>
              <a:rPr lang="en-US" sz="1700" err="1"/>
              <a:t>Github</a:t>
            </a:r>
            <a:r>
              <a:rPr lang="en-US" sz="1700"/>
              <a:t> or Gitlab.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6CAD383-B2EC-DBF2-E6ED-12DCB252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2" r="50195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are some C</a:t>
            </a:r>
            <a:r>
              <a:rPr dirty="0"/>
              <a:t>ommon Threats in Shared Repositories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38BCC-75BD-7294-310B-92A8474C5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5036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are some </a:t>
            </a:r>
            <a:r>
              <a:rPr dirty="0"/>
              <a:t>Access Control Best Practices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8EB48A-A94D-0C1C-6E77-3F0075046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09866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200"/>
              <a:t>What is Secrets Management?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7B2F240-FC23-CA94-5CF3-4165B901A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284691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lang="en-US"/>
              <a:t>Use Code Review and Change Management.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D833259-17C7-22DA-199D-64DFC5CFD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073020"/>
              </p:ext>
            </p:extLst>
          </p:nvPr>
        </p:nvGraphicFramePr>
        <p:xfrm>
          <a:off x="508397" y="2160588"/>
          <a:ext cx="6447234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Secure CI/CD Integration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B04A75-37DA-15C7-D4B2-4922FF9E6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70981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Enforce </a:t>
            </a:r>
            <a:r>
              <a:rPr dirty="0"/>
              <a:t>Monitoring and Auditing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366F3-7684-8571-54C8-9E6931A52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1724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Developer Security Training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Train developers in secure coding practices.</a:t>
            </a:r>
          </a:p>
          <a:p>
            <a:r>
              <a:rPr dirty="0"/>
              <a:t>Recognize social engineering threats (e.g., phishing</a:t>
            </a:r>
            <a:r>
              <a:rPr lang="en-US" dirty="0"/>
              <a:t> emails</a:t>
            </a:r>
            <a:r>
              <a:rPr dirty="0"/>
              <a:t>).</a:t>
            </a:r>
          </a:p>
          <a:p>
            <a:r>
              <a:rPr dirty="0"/>
              <a:t>Establish secure development policies and conduct regular reviews.</a:t>
            </a:r>
          </a:p>
        </p:txBody>
      </p:sp>
      <p:pic>
        <p:nvPicPr>
          <p:cNvPr id="24" name="Picture 23" descr="Computer script on a screen">
            <a:extLst>
              <a:ext uri="{FF2B5EF4-FFF2-40B4-BE49-F238E27FC236}">
                <a16:creationId xmlns:a16="http://schemas.microsoft.com/office/drawing/2014/main" id="{ECB60CA8-5561-0BAC-1B08-B86815BE15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3" r="50195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372</Words>
  <Application>Microsoft Macintosh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Security Controls in Shared Source Code Repositories</vt:lpstr>
      <vt:lpstr>Introduction</vt:lpstr>
      <vt:lpstr>What are some Common Threats in Shared Repositories?</vt:lpstr>
      <vt:lpstr>What are some Access Control Best Practices?</vt:lpstr>
      <vt:lpstr>What is Secrets Management?</vt:lpstr>
      <vt:lpstr>Use Code Review and Change Management.</vt:lpstr>
      <vt:lpstr>Secure CI/CD Integration</vt:lpstr>
      <vt:lpstr>Enforce Monitoring and Auditing</vt:lpstr>
      <vt:lpstr>Developer Security Training</vt:lpstr>
      <vt:lpstr>Conclusion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Tatiana Tan</cp:lastModifiedBy>
  <cp:revision>2</cp:revision>
  <dcterms:created xsi:type="dcterms:W3CDTF">2013-01-27T09:14:16Z</dcterms:created>
  <dcterms:modified xsi:type="dcterms:W3CDTF">2025-05-17T21:07:37Z</dcterms:modified>
  <cp:category/>
</cp:coreProperties>
</file>