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A26E0-11C0-4F44-A158-775848C89B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56335D-E84A-43DD-918A-5625C71607A3}">
      <dgm:prSet/>
      <dgm:spPr/>
      <dgm:t>
        <a:bodyPr/>
        <a:lstStyle/>
        <a:p>
          <a:r>
            <a:rPr lang="en-US"/>
            <a:t>Definition: A schedule where team members take turns being on-call to respond to alerts.</a:t>
          </a:r>
        </a:p>
      </dgm:t>
    </dgm:pt>
    <dgm:pt modelId="{0C9EA15E-F61A-43ED-8185-B5A3BF6269C2}" type="parTrans" cxnId="{24B9B06C-3ADD-4D9F-8932-6B6B9362319A}">
      <dgm:prSet/>
      <dgm:spPr/>
      <dgm:t>
        <a:bodyPr/>
        <a:lstStyle/>
        <a:p>
          <a:endParaRPr lang="en-US"/>
        </a:p>
      </dgm:t>
    </dgm:pt>
    <dgm:pt modelId="{D1D24EB4-A5B9-4B1C-A89E-4717FADF95D1}" type="sibTrans" cxnId="{24B9B06C-3ADD-4D9F-8932-6B6B9362319A}">
      <dgm:prSet/>
      <dgm:spPr/>
      <dgm:t>
        <a:bodyPr/>
        <a:lstStyle/>
        <a:p>
          <a:endParaRPr lang="en-US"/>
        </a:p>
      </dgm:t>
    </dgm:pt>
    <dgm:pt modelId="{58F12317-953E-43C9-949D-84B648A5FFAF}">
      <dgm:prSet/>
      <dgm:spPr/>
      <dgm:t>
        <a:bodyPr/>
        <a:lstStyle/>
        <a:p>
          <a:r>
            <a:rPr lang="en-US"/>
            <a:t>Purpose: Maintain high availability, reduce MTTR (Mean Time to Recovery).</a:t>
          </a:r>
        </a:p>
      </dgm:t>
    </dgm:pt>
    <dgm:pt modelId="{FBBE7FE6-0869-40F8-B0FF-034D8279F944}" type="parTrans" cxnId="{7C3A873C-7D5E-402B-B9EA-9AFD48E5CF5C}">
      <dgm:prSet/>
      <dgm:spPr/>
      <dgm:t>
        <a:bodyPr/>
        <a:lstStyle/>
        <a:p>
          <a:endParaRPr lang="en-US"/>
        </a:p>
      </dgm:t>
    </dgm:pt>
    <dgm:pt modelId="{5606F1F4-3889-4D7C-8DCA-3AF219BB0B5E}" type="sibTrans" cxnId="{7C3A873C-7D5E-402B-B9EA-9AFD48E5CF5C}">
      <dgm:prSet/>
      <dgm:spPr/>
      <dgm:t>
        <a:bodyPr/>
        <a:lstStyle/>
        <a:p>
          <a:endParaRPr lang="en-US"/>
        </a:p>
      </dgm:t>
    </dgm:pt>
    <dgm:pt modelId="{DA5BBA92-0F6F-478F-BE23-85AA85607A03}">
      <dgm:prSet/>
      <dgm:spPr/>
      <dgm:t>
        <a:bodyPr/>
        <a:lstStyle/>
        <a:p>
          <a:r>
            <a:rPr lang="en-US"/>
            <a:t>Importance in DevOps: Enables shared responsibility, fosters reliability engineering.</a:t>
          </a:r>
        </a:p>
      </dgm:t>
    </dgm:pt>
    <dgm:pt modelId="{1CE6E5C5-914A-4B64-B2A5-04F767A84FE9}" type="parTrans" cxnId="{12EE1BFB-6145-474A-BB8B-ED5A423C3BC8}">
      <dgm:prSet/>
      <dgm:spPr/>
      <dgm:t>
        <a:bodyPr/>
        <a:lstStyle/>
        <a:p>
          <a:endParaRPr lang="en-US"/>
        </a:p>
      </dgm:t>
    </dgm:pt>
    <dgm:pt modelId="{71379E9B-0009-4B1B-A8C8-DC1EFD6BFD38}" type="sibTrans" cxnId="{12EE1BFB-6145-474A-BB8B-ED5A423C3BC8}">
      <dgm:prSet/>
      <dgm:spPr/>
      <dgm:t>
        <a:bodyPr/>
        <a:lstStyle/>
        <a:p>
          <a:endParaRPr lang="en-US"/>
        </a:p>
      </dgm:t>
    </dgm:pt>
    <dgm:pt modelId="{E0737B8F-D269-B741-BEA6-6A827687E9F1}" type="pres">
      <dgm:prSet presAssocID="{674A26E0-11C0-4F44-A158-775848C89B50}" presName="linear" presStyleCnt="0">
        <dgm:presLayoutVars>
          <dgm:animLvl val="lvl"/>
          <dgm:resizeHandles val="exact"/>
        </dgm:presLayoutVars>
      </dgm:prSet>
      <dgm:spPr/>
    </dgm:pt>
    <dgm:pt modelId="{C580CC0C-CDD2-D242-8844-639F554E2E75}" type="pres">
      <dgm:prSet presAssocID="{A556335D-E84A-43DD-918A-5625C71607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49AF97-38EA-CA41-BF22-09E6A2FC9ECA}" type="pres">
      <dgm:prSet presAssocID="{D1D24EB4-A5B9-4B1C-A89E-4717FADF95D1}" presName="spacer" presStyleCnt="0"/>
      <dgm:spPr/>
    </dgm:pt>
    <dgm:pt modelId="{2ED0F407-0214-2B4C-852D-4E67D006C0ED}" type="pres">
      <dgm:prSet presAssocID="{58F12317-953E-43C9-949D-84B648A5FF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5EF2F0-07BB-E843-B5B9-3F9D7FD7A08B}" type="pres">
      <dgm:prSet presAssocID="{5606F1F4-3889-4D7C-8DCA-3AF219BB0B5E}" presName="spacer" presStyleCnt="0"/>
      <dgm:spPr/>
    </dgm:pt>
    <dgm:pt modelId="{88AD2762-6DD9-984E-9497-B6E5E2A1265B}" type="pres">
      <dgm:prSet presAssocID="{DA5BBA92-0F6F-478F-BE23-85AA85607A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DE2CE2B-97FD-A04B-A2B6-BB3E3D1A39C9}" type="presOf" srcId="{58F12317-953E-43C9-949D-84B648A5FFAF}" destId="{2ED0F407-0214-2B4C-852D-4E67D006C0ED}" srcOrd="0" destOrd="0" presId="urn:microsoft.com/office/officeart/2005/8/layout/vList2"/>
    <dgm:cxn modelId="{7C3A873C-7D5E-402B-B9EA-9AFD48E5CF5C}" srcId="{674A26E0-11C0-4F44-A158-775848C89B50}" destId="{58F12317-953E-43C9-949D-84B648A5FFAF}" srcOrd="1" destOrd="0" parTransId="{FBBE7FE6-0869-40F8-B0FF-034D8279F944}" sibTransId="{5606F1F4-3889-4D7C-8DCA-3AF219BB0B5E}"/>
    <dgm:cxn modelId="{24B9B06C-3ADD-4D9F-8932-6B6B9362319A}" srcId="{674A26E0-11C0-4F44-A158-775848C89B50}" destId="{A556335D-E84A-43DD-918A-5625C71607A3}" srcOrd="0" destOrd="0" parTransId="{0C9EA15E-F61A-43ED-8185-B5A3BF6269C2}" sibTransId="{D1D24EB4-A5B9-4B1C-A89E-4717FADF95D1}"/>
    <dgm:cxn modelId="{0DACE79D-93D5-0447-8D96-404C890022A0}" type="presOf" srcId="{A556335D-E84A-43DD-918A-5625C71607A3}" destId="{C580CC0C-CDD2-D242-8844-639F554E2E75}" srcOrd="0" destOrd="0" presId="urn:microsoft.com/office/officeart/2005/8/layout/vList2"/>
    <dgm:cxn modelId="{D06304E1-1E53-8D4A-A9BE-32498C514584}" type="presOf" srcId="{DA5BBA92-0F6F-478F-BE23-85AA85607A03}" destId="{88AD2762-6DD9-984E-9497-B6E5E2A1265B}" srcOrd="0" destOrd="0" presId="urn:microsoft.com/office/officeart/2005/8/layout/vList2"/>
    <dgm:cxn modelId="{2EBB1EF0-69C2-EE46-A278-C468D949F7F3}" type="presOf" srcId="{674A26E0-11C0-4F44-A158-775848C89B50}" destId="{E0737B8F-D269-B741-BEA6-6A827687E9F1}" srcOrd="0" destOrd="0" presId="urn:microsoft.com/office/officeart/2005/8/layout/vList2"/>
    <dgm:cxn modelId="{12EE1BFB-6145-474A-BB8B-ED5A423C3BC8}" srcId="{674A26E0-11C0-4F44-A158-775848C89B50}" destId="{DA5BBA92-0F6F-478F-BE23-85AA85607A03}" srcOrd="2" destOrd="0" parTransId="{1CE6E5C5-914A-4B64-B2A5-04F767A84FE9}" sibTransId="{71379E9B-0009-4B1B-A8C8-DC1EFD6BFD38}"/>
    <dgm:cxn modelId="{5AEEB846-5D5E-3F4A-832C-F1A03216E6E0}" type="presParOf" srcId="{E0737B8F-D269-B741-BEA6-6A827687E9F1}" destId="{C580CC0C-CDD2-D242-8844-639F554E2E75}" srcOrd="0" destOrd="0" presId="urn:microsoft.com/office/officeart/2005/8/layout/vList2"/>
    <dgm:cxn modelId="{FB4984D6-2EA8-2246-B9F3-0B8AE19605BD}" type="presParOf" srcId="{E0737B8F-D269-B741-BEA6-6A827687E9F1}" destId="{DA49AF97-38EA-CA41-BF22-09E6A2FC9ECA}" srcOrd="1" destOrd="0" presId="urn:microsoft.com/office/officeart/2005/8/layout/vList2"/>
    <dgm:cxn modelId="{32469F18-1E76-874B-B58B-EAD21E8E9250}" type="presParOf" srcId="{E0737B8F-D269-B741-BEA6-6A827687E9F1}" destId="{2ED0F407-0214-2B4C-852D-4E67D006C0ED}" srcOrd="2" destOrd="0" presId="urn:microsoft.com/office/officeart/2005/8/layout/vList2"/>
    <dgm:cxn modelId="{BD713E9C-8332-F940-AD6C-656B6A26C9EE}" type="presParOf" srcId="{E0737B8F-D269-B741-BEA6-6A827687E9F1}" destId="{865EF2F0-07BB-E843-B5B9-3F9D7FD7A08B}" srcOrd="3" destOrd="0" presId="urn:microsoft.com/office/officeart/2005/8/layout/vList2"/>
    <dgm:cxn modelId="{EAA1E921-F770-1143-8294-C8B0FAD9CFF1}" type="presParOf" srcId="{E0737B8F-D269-B741-BEA6-6A827687E9F1}" destId="{88AD2762-6DD9-984E-9497-B6E5E2A126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BF376-748A-416C-A9A1-E480C1A717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B51B4B-1A91-47AA-8158-AA1D0556D1A4}">
      <dgm:prSet/>
      <dgm:spPr/>
      <dgm:t>
        <a:bodyPr/>
        <a:lstStyle/>
        <a:p>
          <a:r>
            <a:rPr lang="en-US"/>
            <a:t>Minimize burnout and alert fatigue</a:t>
          </a:r>
        </a:p>
      </dgm:t>
    </dgm:pt>
    <dgm:pt modelId="{0CDDF1B8-2E24-42D2-871E-FD506CC30D60}" type="parTrans" cxnId="{2466E5BB-2207-4EC4-97F5-EE339A9F67E9}">
      <dgm:prSet/>
      <dgm:spPr/>
      <dgm:t>
        <a:bodyPr/>
        <a:lstStyle/>
        <a:p>
          <a:endParaRPr lang="en-US"/>
        </a:p>
      </dgm:t>
    </dgm:pt>
    <dgm:pt modelId="{2EA64598-D8D0-4AEC-8DF9-55B0B8762BDC}" type="sibTrans" cxnId="{2466E5BB-2207-4EC4-97F5-EE339A9F67E9}">
      <dgm:prSet/>
      <dgm:spPr/>
      <dgm:t>
        <a:bodyPr/>
        <a:lstStyle/>
        <a:p>
          <a:endParaRPr lang="en-US"/>
        </a:p>
      </dgm:t>
    </dgm:pt>
    <dgm:pt modelId="{6CA3017C-8A0F-4E00-8ECB-10A94CE5A8E7}">
      <dgm:prSet/>
      <dgm:spPr/>
      <dgm:t>
        <a:bodyPr/>
        <a:lstStyle/>
        <a:p>
          <a:r>
            <a:rPr lang="en-US"/>
            <a:t>Ensure 24/7 system reliability</a:t>
          </a:r>
        </a:p>
      </dgm:t>
    </dgm:pt>
    <dgm:pt modelId="{9F9BC5E3-0359-4137-BF2D-65F10E01560F}" type="parTrans" cxnId="{F2E24B23-0018-4CC5-B678-C47688DE9041}">
      <dgm:prSet/>
      <dgm:spPr/>
      <dgm:t>
        <a:bodyPr/>
        <a:lstStyle/>
        <a:p>
          <a:endParaRPr lang="en-US"/>
        </a:p>
      </dgm:t>
    </dgm:pt>
    <dgm:pt modelId="{5B1850C8-7A24-4832-BA4C-BE2070FDC06C}" type="sibTrans" cxnId="{F2E24B23-0018-4CC5-B678-C47688DE9041}">
      <dgm:prSet/>
      <dgm:spPr/>
      <dgm:t>
        <a:bodyPr/>
        <a:lstStyle/>
        <a:p>
          <a:endParaRPr lang="en-US"/>
        </a:p>
      </dgm:t>
    </dgm:pt>
    <dgm:pt modelId="{A4CD23B6-21AE-4AFA-A0CF-38B9EB928B93}">
      <dgm:prSet/>
      <dgm:spPr/>
      <dgm:t>
        <a:bodyPr/>
        <a:lstStyle/>
        <a:p>
          <a:r>
            <a:rPr lang="en-US"/>
            <a:t>Promote team-wide ownership of production</a:t>
          </a:r>
        </a:p>
      </dgm:t>
    </dgm:pt>
    <dgm:pt modelId="{6F78CC75-8ACB-482C-9E93-0A854BEA863A}" type="parTrans" cxnId="{7BD1E187-FD3D-4349-9BDC-009AAC87F955}">
      <dgm:prSet/>
      <dgm:spPr/>
      <dgm:t>
        <a:bodyPr/>
        <a:lstStyle/>
        <a:p>
          <a:endParaRPr lang="en-US"/>
        </a:p>
      </dgm:t>
    </dgm:pt>
    <dgm:pt modelId="{3BC14B8B-48C5-45D8-B446-A38DD8A0F7E3}" type="sibTrans" cxnId="{7BD1E187-FD3D-4349-9BDC-009AAC87F955}">
      <dgm:prSet/>
      <dgm:spPr/>
      <dgm:t>
        <a:bodyPr/>
        <a:lstStyle/>
        <a:p>
          <a:endParaRPr lang="en-US"/>
        </a:p>
      </dgm:t>
    </dgm:pt>
    <dgm:pt modelId="{9EA5654E-5908-497A-8BED-7EE9582D684B}">
      <dgm:prSet/>
      <dgm:spPr/>
      <dgm:t>
        <a:bodyPr/>
        <a:lstStyle/>
        <a:p>
          <a:r>
            <a:rPr lang="en-US"/>
            <a:t>Improve incident response and feedback loops</a:t>
          </a:r>
        </a:p>
      </dgm:t>
    </dgm:pt>
    <dgm:pt modelId="{537D3851-09DB-4576-B819-96E3B15AF74F}" type="parTrans" cxnId="{DCABAF75-7B91-4264-93AC-FB9DA65A813B}">
      <dgm:prSet/>
      <dgm:spPr/>
      <dgm:t>
        <a:bodyPr/>
        <a:lstStyle/>
        <a:p>
          <a:endParaRPr lang="en-US"/>
        </a:p>
      </dgm:t>
    </dgm:pt>
    <dgm:pt modelId="{8EC40B18-5625-403B-8786-A7AD4CECB87F}" type="sibTrans" cxnId="{DCABAF75-7B91-4264-93AC-FB9DA65A813B}">
      <dgm:prSet/>
      <dgm:spPr/>
      <dgm:t>
        <a:bodyPr/>
        <a:lstStyle/>
        <a:p>
          <a:endParaRPr lang="en-US"/>
        </a:p>
      </dgm:t>
    </dgm:pt>
    <dgm:pt modelId="{D4AA6393-6572-48CA-99AB-3EC518B5F014}" type="pres">
      <dgm:prSet presAssocID="{93EBF376-748A-416C-A9A1-E480C1A71716}" presName="root" presStyleCnt="0">
        <dgm:presLayoutVars>
          <dgm:dir/>
          <dgm:resizeHandles val="exact"/>
        </dgm:presLayoutVars>
      </dgm:prSet>
      <dgm:spPr/>
    </dgm:pt>
    <dgm:pt modelId="{764206A1-ACC9-4E5D-939E-5F0FF1AA89CC}" type="pres">
      <dgm:prSet presAssocID="{39B51B4B-1A91-47AA-8158-AA1D0556D1A4}" presName="compNode" presStyleCnt="0"/>
      <dgm:spPr/>
    </dgm:pt>
    <dgm:pt modelId="{C6F90BA5-C0D3-471C-B15C-C915C85B2BE3}" type="pres">
      <dgm:prSet presAssocID="{39B51B4B-1A91-47AA-8158-AA1D0556D1A4}" presName="bgRect" presStyleLbl="bgShp" presStyleIdx="0" presStyleCnt="4"/>
      <dgm:spPr/>
    </dgm:pt>
    <dgm:pt modelId="{D23F7783-2CDB-4021-86EF-5A4828108514}" type="pres">
      <dgm:prSet presAssocID="{39B51B4B-1A91-47AA-8158-AA1D0556D1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0B4F8EE-96BF-4519-8CA1-024A918A454E}" type="pres">
      <dgm:prSet presAssocID="{39B51B4B-1A91-47AA-8158-AA1D0556D1A4}" presName="spaceRect" presStyleCnt="0"/>
      <dgm:spPr/>
    </dgm:pt>
    <dgm:pt modelId="{2206BD3C-2C86-44D0-B4B7-D11E182D991A}" type="pres">
      <dgm:prSet presAssocID="{39B51B4B-1A91-47AA-8158-AA1D0556D1A4}" presName="parTx" presStyleLbl="revTx" presStyleIdx="0" presStyleCnt="4">
        <dgm:presLayoutVars>
          <dgm:chMax val="0"/>
          <dgm:chPref val="0"/>
        </dgm:presLayoutVars>
      </dgm:prSet>
      <dgm:spPr/>
    </dgm:pt>
    <dgm:pt modelId="{2EAE4FDE-7F75-4A82-8D50-D2074655B668}" type="pres">
      <dgm:prSet presAssocID="{2EA64598-D8D0-4AEC-8DF9-55B0B8762BDC}" presName="sibTrans" presStyleCnt="0"/>
      <dgm:spPr/>
    </dgm:pt>
    <dgm:pt modelId="{F4982F09-0529-410D-8875-80A3BC877822}" type="pres">
      <dgm:prSet presAssocID="{6CA3017C-8A0F-4E00-8ECB-10A94CE5A8E7}" presName="compNode" presStyleCnt="0"/>
      <dgm:spPr/>
    </dgm:pt>
    <dgm:pt modelId="{AFB6152F-AA67-4C02-92BC-4C2EEDB9F5DA}" type="pres">
      <dgm:prSet presAssocID="{6CA3017C-8A0F-4E00-8ECB-10A94CE5A8E7}" presName="bgRect" presStyleLbl="bgShp" presStyleIdx="1" presStyleCnt="4"/>
      <dgm:spPr/>
    </dgm:pt>
    <dgm:pt modelId="{6328A2FE-A1B1-4F8C-AAB1-D680E3409977}" type="pres">
      <dgm:prSet presAssocID="{6CA3017C-8A0F-4E00-8ECB-10A94CE5A8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5BD98E5-866A-4C53-88DF-3D31535AA42E}" type="pres">
      <dgm:prSet presAssocID="{6CA3017C-8A0F-4E00-8ECB-10A94CE5A8E7}" presName="spaceRect" presStyleCnt="0"/>
      <dgm:spPr/>
    </dgm:pt>
    <dgm:pt modelId="{A475C220-B64F-452B-89E2-38E912A73076}" type="pres">
      <dgm:prSet presAssocID="{6CA3017C-8A0F-4E00-8ECB-10A94CE5A8E7}" presName="parTx" presStyleLbl="revTx" presStyleIdx="1" presStyleCnt="4">
        <dgm:presLayoutVars>
          <dgm:chMax val="0"/>
          <dgm:chPref val="0"/>
        </dgm:presLayoutVars>
      </dgm:prSet>
      <dgm:spPr/>
    </dgm:pt>
    <dgm:pt modelId="{E244882D-3DD8-461B-B631-DAEC3CC80B2D}" type="pres">
      <dgm:prSet presAssocID="{5B1850C8-7A24-4832-BA4C-BE2070FDC06C}" presName="sibTrans" presStyleCnt="0"/>
      <dgm:spPr/>
    </dgm:pt>
    <dgm:pt modelId="{F3B0958C-2EAF-409D-BC8D-4D88B5778793}" type="pres">
      <dgm:prSet presAssocID="{A4CD23B6-21AE-4AFA-A0CF-38B9EB928B93}" presName="compNode" presStyleCnt="0"/>
      <dgm:spPr/>
    </dgm:pt>
    <dgm:pt modelId="{4FEC2ED4-96EF-4A7B-BA60-3F6FE65DCCA5}" type="pres">
      <dgm:prSet presAssocID="{A4CD23B6-21AE-4AFA-A0CF-38B9EB928B93}" presName="bgRect" presStyleLbl="bgShp" presStyleIdx="2" presStyleCnt="4"/>
      <dgm:spPr/>
    </dgm:pt>
    <dgm:pt modelId="{D84A7495-C67B-4A93-9683-FFC018B5556E}" type="pres">
      <dgm:prSet presAssocID="{A4CD23B6-21AE-4AFA-A0CF-38B9EB928B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2298A4D-DD31-403D-8199-2844AE2C4656}" type="pres">
      <dgm:prSet presAssocID="{A4CD23B6-21AE-4AFA-A0CF-38B9EB928B93}" presName="spaceRect" presStyleCnt="0"/>
      <dgm:spPr/>
    </dgm:pt>
    <dgm:pt modelId="{37E746BE-8D80-4FFE-97E0-C0DAAB6F40E5}" type="pres">
      <dgm:prSet presAssocID="{A4CD23B6-21AE-4AFA-A0CF-38B9EB928B93}" presName="parTx" presStyleLbl="revTx" presStyleIdx="2" presStyleCnt="4">
        <dgm:presLayoutVars>
          <dgm:chMax val="0"/>
          <dgm:chPref val="0"/>
        </dgm:presLayoutVars>
      </dgm:prSet>
      <dgm:spPr/>
    </dgm:pt>
    <dgm:pt modelId="{54375C68-ADC9-4801-9738-8A0D1C0F4473}" type="pres">
      <dgm:prSet presAssocID="{3BC14B8B-48C5-45D8-B446-A38DD8A0F7E3}" presName="sibTrans" presStyleCnt="0"/>
      <dgm:spPr/>
    </dgm:pt>
    <dgm:pt modelId="{A1277850-ADF7-4B52-8F69-7F86ECE3D107}" type="pres">
      <dgm:prSet presAssocID="{9EA5654E-5908-497A-8BED-7EE9582D684B}" presName="compNode" presStyleCnt="0"/>
      <dgm:spPr/>
    </dgm:pt>
    <dgm:pt modelId="{49891078-EF81-4D13-8884-52463CBB2D9A}" type="pres">
      <dgm:prSet presAssocID="{9EA5654E-5908-497A-8BED-7EE9582D684B}" presName="bgRect" presStyleLbl="bgShp" presStyleIdx="3" presStyleCnt="4"/>
      <dgm:spPr/>
    </dgm:pt>
    <dgm:pt modelId="{F02E131F-A066-4CFD-998F-414FED3549BF}" type="pres">
      <dgm:prSet presAssocID="{9EA5654E-5908-497A-8BED-7EE9582D68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409EEE-E23E-4D85-8363-418B296381FF}" type="pres">
      <dgm:prSet presAssocID="{9EA5654E-5908-497A-8BED-7EE9582D684B}" presName="spaceRect" presStyleCnt="0"/>
      <dgm:spPr/>
    </dgm:pt>
    <dgm:pt modelId="{2A429A22-B56C-4E7B-B311-0C4E6BCC42EF}" type="pres">
      <dgm:prSet presAssocID="{9EA5654E-5908-497A-8BED-7EE9582D684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2E24B23-0018-4CC5-B678-C47688DE9041}" srcId="{93EBF376-748A-416C-A9A1-E480C1A71716}" destId="{6CA3017C-8A0F-4E00-8ECB-10A94CE5A8E7}" srcOrd="1" destOrd="0" parTransId="{9F9BC5E3-0359-4137-BF2D-65F10E01560F}" sibTransId="{5B1850C8-7A24-4832-BA4C-BE2070FDC06C}"/>
    <dgm:cxn modelId="{04D94D25-1D7C-41F0-99B2-EB2FEC9A47B9}" type="presOf" srcId="{93EBF376-748A-416C-A9A1-E480C1A71716}" destId="{D4AA6393-6572-48CA-99AB-3EC518B5F014}" srcOrd="0" destOrd="0" presId="urn:microsoft.com/office/officeart/2018/2/layout/IconVerticalSolidList"/>
    <dgm:cxn modelId="{60C23F37-2D86-4793-A900-4202A1A957EA}" type="presOf" srcId="{39B51B4B-1A91-47AA-8158-AA1D0556D1A4}" destId="{2206BD3C-2C86-44D0-B4B7-D11E182D991A}" srcOrd="0" destOrd="0" presId="urn:microsoft.com/office/officeart/2018/2/layout/IconVerticalSolidList"/>
    <dgm:cxn modelId="{DCABAF75-7B91-4264-93AC-FB9DA65A813B}" srcId="{93EBF376-748A-416C-A9A1-E480C1A71716}" destId="{9EA5654E-5908-497A-8BED-7EE9582D684B}" srcOrd="3" destOrd="0" parTransId="{537D3851-09DB-4576-B819-96E3B15AF74F}" sibTransId="{8EC40B18-5625-403B-8786-A7AD4CECB87F}"/>
    <dgm:cxn modelId="{7BD1E187-FD3D-4349-9BDC-009AAC87F955}" srcId="{93EBF376-748A-416C-A9A1-E480C1A71716}" destId="{A4CD23B6-21AE-4AFA-A0CF-38B9EB928B93}" srcOrd="2" destOrd="0" parTransId="{6F78CC75-8ACB-482C-9E93-0A854BEA863A}" sibTransId="{3BC14B8B-48C5-45D8-B446-A38DD8A0F7E3}"/>
    <dgm:cxn modelId="{07D4A292-097E-4AF5-BD4F-91FF6FE3D3A1}" type="presOf" srcId="{6CA3017C-8A0F-4E00-8ECB-10A94CE5A8E7}" destId="{A475C220-B64F-452B-89E2-38E912A73076}" srcOrd="0" destOrd="0" presId="urn:microsoft.com/office/officeart/2018/2/layout/IconVerticalSolidList"/>
    <dgm:cxn modelId="{27A30197-7430-42E1-A0A6-6B5BC097371B}" type="presOf" srcId="{A4CD23B6-21AE-4AFA-A0CF-38B9EB928B93}" destId="{37E746BE-8D80-4FFE-97E0-C0DAAB6F40E5}" srcOrd="0" destOrd="0" presId="urn:microsoft.com/office/officeart/2018/2/layout/IconVerticalSolidList"/>
    <dgm:cxn modelId="{A0096AAA-9B3D-468E-9DA7-AA602B460DD1}" type="presOf" srcId="{9EA5654E-5908-497A-8BED-7EE9582D684B}" destId="{2A429A22-B56C-4E7B-B311-0C4E6BCC42EF}" srcOrd="0" destOrd="0" presId="urn:microsoft.com/office/officeart/2018/2/layout/IconVerticalSolidList"/>
    <dgm:cxn modelId="{2466E5BB-2207-4EC4-97F5-EE339A9F67E9}" srcId="{93EBF376-748A-416C-A9A1-E480C1A71716}" destId="{39B51B4B-1A91-47AA-8158-AA1D0556D1A4}" srcOrd="0" destOrd="0" parTransId="{0CDDF1B8-2E24-42D2-871E-FD506CC30D60}" sibTransId="{2EA64598-D8D0-4AEC-8DF9-55B0B8762BDC}"/>
    <dgm:cxn modelId="{DF2E40B2-29F0-4AF8-871A-E3FD53251514}" type="presParOf" srcId="{D4AA6393-6572-48CA-99AB-3EC518B5F014}" destId="{764206A1-ACC9-4E5D-939E-5F0FF1AA89CC}" srcOrd="0" destOrd="0" presId="urn:microsoft.com/office/officeart/2018/2/layout/IconVerticalSolidList"/>
    <dgm:cxn modelId="{11ED53C8-D469-4702-B14D-7EAE4339C0D6}" type="presParOf" srcId="{764206A1-ACC9-4E5D-939E-5F0FF1AA89CC}" destId="{C6F90BA5-C0D3-471C-B15C-C915C85B2BE3}" srcOrd="0" destOrd="0" presId="urn:microsoft.com/office/officeart/2018/2/layout/IconVerticalSolidList"/>
    <dgm:cxn modelId="{430CA0F6-C3BA-4F49-8CF7-A1BBA5FD02AB}" type="presParOf" srcId="{764206A1-ACC9-4E5D-939E-5F0FF1AA89CC}" destId="{D23F7783-2CDB-4021-86EF-5A4828108514}" srcOrd="1" destOrd="0" presId="urn:microsoft.com/office/officeart/2018/2/layout/IconVerticalSolidList"/>
    <dgm:cxn modelId="{B2460B72-CC9F-4AB1-A2D6-6F75E1FF1D1F}" type="presParOf" srcId="{764206A1-ACC9-4E5D-939E-5F0FF1AA89CC}" destId="{50B4F8EE-96BF-4519-8CA1-024A918A454E}" srcOrd="2" destOrd="0" presId="urn:microsoft.com/office/officeart/2018/2/layout/IconVerticalSolidList"/>
    <dgm:cxn modelId="{220C1A87-53A6-4600-B94C-DFF26FDB4702}" type="presParOf" srcId="{764206A1-ACC9-4E5D-939E-5F0FF1AA89CC}" destId="{2206BD3C-2C86-44D0-B4B7-D11E182D991A}" srcOrd="3" destOrd="0" presId="urn:microsoft.com/office/officeart/2018/2/layout/IconVerticalSolidList"/>
    <dgm:cxn modelId="{3D79CCF3-EE0B-404B-A382-C224503716C9}" type="presParOf" srcId="{D4AA6393-6572-48CA-99AB-3EC518B5F014}" destId="{2EAE4FDE-7F75-4A82-8D50-D2074655B668}" srcOrd="1" destOrd="0" presId="urn:microsoft.com/office/officeart/2018/2/layout/IconVerticalSolidList"/>
    <dgm:cxn modelId="{6EB10C5A-2E45-4B5C-BD9F-72A9743018AC}" type="presParOf" srcId="{D4AA6393-6572-48CA-99AB-3EC518B5F014}" destId="{F4982F09-0529-410D-8875-80A3BC877822}" srcOrd="2" destOrd="0" presId="urn:microsoft.com/office/officeart/2018/2/layout/IconVerticalSolidList"/>
    <dgm:cxn modelId="{652DDF66-B8B8-4A85-8C47-DA7FC7B9FDF0}" type="presParOf" srcId="{F4982F09-0529-410D-8875-80A3BC877822}" destId="{AFB6152F-AA67-4C02-92BC-4C2EEDB9F5DA}" srcOrd="0" destOrd="0" presId="urn:microsoft.com/office/officeart/2018/2/layout/IconVerticalSolidList"/>
    <dgm:cxn modelId="{D64F65A2-7C0E-4703-9EED-302BD2C68561}" type="presParOf" srcId="{F4982F09-0529-410D-8875-80A3BC877822}" destId="{6328A2FE-A1B1-4F8C-AAB1-D680E3409977}" srcOrd="1" destOrd="0" presId="urn:microsoft.com/office/officeart/2018/2/layout/IconVerticalSolidList"/>
    <dgm:cxn modelId="{A22CCB8A-F963-4464-AF2D-FBC5218AE6EC}" type="presParOf" srcId="{F4982F09-0529-410D-8875-80A3BC877822}" destId="{E5BD98E5-866A-4C53-88DF-3D31535AA42E}" srcOrd="2" destOrd="0" presId="urn:microsoft.com/office/officeart/2018/2/layout/IconVerticalSolidList"/>
    <dgm:cxn modelId="{C5A30996-DF80-4A90-9EA7-5DA6EBE00DB1}" type="presParOf" srcId="{F4982F09-0529-410D-8875-80A3BC877822}" destId="{A475C220-B64F-452B-89E2-38E912A73076}" srcOrd="3" destOrd="0" presId="urn:microsoft.com/office/officeart/2018/2/layout/IconVerticalSolidList"/>
    <dgm:cxn modelId="{E177E154-2019-4C08-AC07-69EF3B2AED43}" type="presParOf" srcId="{D4AA6393-6572-48CA-99AB-3EC518B5F014}" destId="{E244882D-3DD8-461B-B631-DAEC3CC80B2D}" srcOrd="3" destOrd="0" presId="urn:microsoft.com/office/officeart/2018/2/layout/IconVerticalSolidList"/>
    <dgm:cxn modelId="{B6266B29-5A12-4A6C-AC7C-CC2A6B6324FC}" type="presParOf" srcId="{D4AA6393-6572-48CA-99AB-3EC518B5F014}" destId="{F3B0958C-2EAF-409D-BC8D-4D88B5778793}" srcOrd="4" destOrd="0" presId="urn:microsoft.com/office/officeart/2018/2/layout/IconVerticalSolidList"/>
    <dgm:cxn modelId="{ED202969-2370-4109-A18F-65A0F2EF3040}" type="presParOf" srcId="{F3B0958C-2EAF-409D-BC8D-4D88B5778793}" destId="{4FEC2ED4-96EF-4A7B-BA60-3F6FE65DCCA5}" srcOrd="0" destOrd="0" presId="urn:microsoft.com/office/officeart/2018/2/layout/IconVerticalSolidList"/>
    <dgm:cxn modelId="{4DDB6CA6-2E01-4441-8537-E92A7B9D099A}" type="presParOf" srcId="{F3B0958C-2EAF-409D-BC8D-4D88B5778793}" destId="{D84A7495-C67B-4A93-9683-FFC018B5556E}" srcOrd="1" destOrd="0" presId="urn:microsoft.com/office/officeart/2018/2/layout/IconVerticalSolidList"/>
    <dgm:cxn modelId="{0AEC70A9-B3C9-42AC-8DDC-68D11D753F2E}" type="presParOf" srcId="{F3B0958C-2EAF-409D-BC8D-4D88B5778793}" destId="{F2298A4D-DD31-403D-8199-2844AE2C4656}" srcOrd="2" destOrd="0" presId="urn:microsoft.com/office/officeart/2018/2/layout/IconVerticalSolidList"/>
    <dgm:cxn modelId="{56C34BB9-6DAD-4732-AAB5-7B232643CC28}" type="presParOf" srcId="{F3B0958C-2EAF-409D-BC8D-4D88B5778793}" destId="{37E746BE-8D80-4FFE-97E0-C0DAAB6F40E5}" srcOrd="3" destOrd="0" presId="urn:microsoft.com/office/officeart/2018/2/layout/IconVerticalSolidList"/>
    <dgm:cxn modelId="{7D386F91-643A-4C2D-B3FF-1F6224E73191}" type="presParOf" srcId="{D4AA6393-6572-48CA-99AB-3EC518B5F014}" destId="{54375C68-ADC9-4801-9738-8A0D1C0F4473}" srcOrd="5" destOrd="0" presId="urn:microsoft.com/office/officeart/2018/2/layout/IconVerticalSolidList"/>
    <dgm:cxn modelId="{5E1F2410-A0FD-4728-96F3-A137E0CA89C6}" type="presParOf" srcId="{D4AA6393-6572-48CA-99AB-3EC518B5F014}" destId="{A1277850-ADF7-4B52-8F69-7F86ECE3D107}" srcOrd="6" destOrd="0" presId="urn:microsoft.com/office/officeart/2018/2/layout/IconVerticalSolidList"/>
    <dgm:cxn modelId="{3292BE2F-25AC-45AB-B1C0-56F30C77C562}" type="presParOf" srcId="{A1277850-ADF7-4B52-8F69-7F86ECE3D107}" destId="{49891078-EF81-4D13-8884-52463CBB2D9A}" srcOrd="0" destOrd="0" presId="urn:microsoft.com/office/officeart/2018/2/layout/IconVerticalSolidList"/>
    <dgm:cxn modelId="{9AC2EAB6-4AA1-4034-ACA0-450135A9A844}" type="presParOf" srcId="{A1277850-ADF7-4B52-8F69-7F86ECE3D107}" destId="{F02E131F-A066-4CFD-998F-414FED3549BF}" srcOrd="1" destOrd="0" presId="urn:microsoft.com/office/officeart/2018/2/layout/IconVerticalSolidList"/>
    <dgm:cxn modelId="{C08CC615-6ADC-4F19-A08E-0F9330CDC78D}" type="presParOf" srcId="{A1277850-ADF7-4B52-8F69-7F86ECE3D107}" destId="{10409EEE-E23E-4D85-8363-418B296381FF}" srcOrd="2" destOrd="0" presId="urn:microsoft.com/office/officeart/2018/2/layout/IconVerticalSolidList"/>
    <dgm:cxn modelId="{4DFD8912-5E01-4247-A9B9-9EB0F307CC6C}" type="presParOf" srcId="{A1277850-ADF7-4B52-8F69-7F86ECE3D107}" destId="{2A429A22-B56C-4E7B-B311-0C4E6BCC42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BAF6B1-C872-4D9E-AFFF-197395A4A58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21E838-8683-4A0E-9F23-1BA5856C6216}">
      <dgm:prSet/>
      <dgm:spPr/>
      <dgm:t>
        <a:bodyPr/>
        <a:lstStyle/>
        <a:p>
          <a:r>
            <a:rPr lang="en-US"/>
            <a:t>Use fair, predictable rotation schedules</a:t>
          </a:r>
        </a:p>
      </dgm:t>
    </dgm:pt>
    <dgm:pt modelId="{4EAFE0E1-0287-4AFA-9733-C4D9371E26D6}" type="parTrans" cxnId="{A99D6579-D0CB-46F6-8437-7B10CF79F865}">
      <dgm:prSet/>
      <dgm:spPr/>
      <dgm:t>
        <a:bodyPr/>
        <a:lstStyle/>
        <a:p>
          <a:endParaRPr lang="en-US"/>
        </a:p>
      </dgm:t>
    </dgm:pt>
    <dgm:pt modelId="{8D0B446A-C936-44FD-9FF2-171081ADD463}" type="sibTrans" cxnId="{A99D6579-D0CB-46F6-8437-7B10CF79F865}">
      <dgm:prSet/>
      <dgm:spPr/>
      <dgm:t>
        <a:bodyPr/>
        <a:lstStyle/>
        <a:p>
          <a:endParaRPr lang="en-US"/>
        </a:p>
      </dgm:t>
    </dgm:pt>
    <dgm:pt modelId="{E4E85726-44F5-417C-960D-834CFC291CD9}">
      <dgm:prSet/>
      <dgm:spPr/>
      <dgm:t>
        <a:bodyPr/>
        <a:lstStyle/>
        <a:p>
          <a:r>
            <a:rPr lang="en-US"/>
            <a:t>Avoid frequent context switching</a:t>
          </a:r>
        </a:p>
      </dgm:t>
    </dgm:pt>
    <dgm:pt modelId="{9DEF33D1-246D-4E2E-A8F4-23C2D2D23D22}" type="parTrans" cxnId="{386FB6C2-0E9F-4D4A-AE95-1670CE4BFDC8}">
      <dgm:prSet/>
      <dgm:spPr/>
      <dgm:t>
        <a:bodyPr/>
        <a:lstStyle/>
        <a:p>
          <a:endParaRPr lang="en-US"/>
        </a:p>
      </dgm:t>
    </dgm:pt>
    <dgm:pt modelId="{A5E039F7-D1A5-4AD3-944F-55BC8526C010}" type="sibTrans" cxnId="{386FB6C2-0E9F-4D4A-AE95-1670CE4BFDC8}">
      <dgm:prSet/>
      <dgm:spPr/>
      <dgm:t>
        <a:bodyPr/>
        <a:lstStyle/>
        <a:p>
          <a:endParaRPr lang="en-US"/>
        </a:p>
      </dgm:t>
    </dgm:pt>
    <dgm:pt modelId="{7F5F9D93-5D33-44BF-AF0D-8408E0A27F92}">
      <dgm:prSet/>
      <dgm:spPr/>
      <dgm:t>
        <a:bodyPr/>
        <a:lstStyle/>
        <a:p>
          <a:r>
            <a:rPr lang="en-US"/>
            <a:t>Limit weekly duty hours and ensure recovery time</a:t>
          </a:r>
        </a:p>
      </dgm:t>
    </dgm:pt>
    <dgm:pt modelId="{ECB703C0-C8F1-4E06-8618-F3851653FE3B}" type="parTrans" cxnId="{E6798CEE-16CE-4631-AC3B-62E88DDB3C7A}">
      <dgm:prSet/>
      <dgm:spPr/>
      <dgm:t>
        <a:bodyPr/>
        <a:lstStyle/>
        <a:p>
          <a:endParaRPr lang="en-US"/>
        </a:p>
      </dgm:t>
    </dgm:pt>
    <dgm:pt modelId="{74E2B71D-AF62-43A4-9056-C618DE2AE080}" type="sibTrans" cxnId="{E6798CEE-16CE-4631-AC3B-62E88DDB3C7A}">
      <dgm:prSet/>
      <dgm:spPr/>
      <dgm:t>
        <a:bodyPr/>
        <a:lstStyle/>
        <a:p>
          <a:endParaRPr lang="en-US"/>
        </a:p>
      </dgm:t>
    </dgm:pt>
    <dgm:pt modelId="{D6712E1F-6EF9-46D4-AF63-894F77E4B118}">
      <dgm:prSet/>
      <dgm:spPr/>
      <dgm:t>
        <a:bodyPr/>
        <a:lstStyle/>
        <a:p>
          <a:r>
            <a:rPr lang="en-US"/>
            <a:t>Source: PagerDuty recommends limiting on-call shifts to 12 hours or rotating weekly</a:t>
          </a:r>
        </a:p>
      </dgm:t>
    </dgm:pt>
    <dgm:pt modelId="{EDA98F63-CC75-46D8-B835-D51968B1E58D}" type="parTrans" cxnId="{BA33D0D5-E80C-48FE-B68C-0E9D32BCE624}">
      <dgm:prSet/>
      <dgm:spPr/>
      <dgm:t>
        <a:bodyPr/>
        <a:lstStyle/>
        <a:p>
          <a:endParaRPr lang="en-US"/>
        </a:p>
      </dgm:t>
    </dgm:pt>
    <dgm:pt modelId="{F69EF609-2A99-4295-ABF4-4C4CD8CE73C4}" type="sibTrans" cxnId="{BA33D0D5-E80C-48FE-B68C-0E9D32BCE624}">
      <dgm:prSet/>
      <dgm:spPr/>
      <dgm:t>
        <a:bodyPr/>
        <a:lstStyle/>
        <a:p>
          <a:endParaRPr lang="en-US"/>
        </a:p>
      </dgm:t>
    </dgm:pt>
    <dgm:pt modelId="{097D6EE1-17C9-A849-8C8D-67334B08636E}" type="pres">
      <dgm:prSet presAssocID="{B2BAF6B1-C872-4D9E-AFFF-197395A4A58B}" presName="Name0" presStyleCnt="0">
        <dgm:presLayoutVars>
          <dgm:dir/>
          <dgm:resizeHandles val="exact"/>
        </dgm:presLayoutVars>
      </dgm:prSet>
      <dgm:spPr/>
    </dgm:pt>
    <dgm:pt modelId="{A5CBEE73-3E2F-6640-A689-FBFD5A34A6C4}" type="pres">
      <dgm:prSet presAssocID="{5B21E838-8683-4A0E-9F23-1BA5856C6216}" presName="node" presStyleLbl="node1" presStyleIdx="0" presStyleCnt="4">
        <dgm:presLayoutVars>
          <dgm:bulletEnabled val="1"/>
        </dgm:presLayoutVars>
      </dgm:prSet>
      <dgm:spPr/>
    </dgm:pt>
    <dgm:pt modelId="{5FFE17CB-4163-4F48-A8CB-F3259BFFC83B}" type="pres">
      <dgm:prSet presAssocID="{8D0B446A-C936-44FD-9FF2-171081ADD463}" presName="sibTrans" presStyleLbl="sibTrans1D1" presStyleIdx="0" presStyleCnt="3"/>
      <dgm:spPr/>
    </dgm:pt>
    <dgm:pt modelId="{A19EFC97-EACF-2E44-AE67-2C8D648F3885}" type="pres">
      <dgm:prSet presAssocID="{8D0B446A-C936-44FD-9FF2-171081ADD463}" presName="connectorText" presStyleLbl="sibTrans1D1" presStyleIdx="0" presStyleCnt="3"/>
      <dgm:spPr/>
    </dgm:pt>
    <dgm:pt modelId="{C85F54AD-83D1-E84D-B0EA-DA6ADBCB22BD}" type="pres">
      <dgm:prSet presAssocID="{E4E85726-44F5-417C-960D-834CFC291CD9}" presName="node" presStyleLbl="node1" presStyleIdx="1" presStyleCnt="4">
        <dgm:presLayoutVars>
          <dgm:bulletEnabled val="1"/>
        </dgm:presLayoutVars>
      </dgm:prSet>
      <dgm:spPr/>
    </dgm:pt>
    <dgm:pt modelId="{7B5B1513-86FA-F340-B6D3-243349968F27}" type="pres">
      <dgm:prSet presAssocID="{A5E039F7-D1A5-4AD3-944F-55BC8526C010}" presName="sibTrans" presStyleLbl="sibTrans1D1" presStyleIdx="1" presStyleCnt="3"/>
      <dgm:spPr/>
    </dgm:pt>
    <dgm:pt modelId="{7D0B7019-DC28-9D4F-8A16-B44596DEAAAD}" type="pres">
      <dgm:prSet presAssocID="{A5E039F7-D1A5-4AD3-944F-55BC8526C010}" presName="connectorText" presStyleLbl="sibTrans1D1" presStyleIdx="1" presStyleCnt="3"/>
      <dgm:spPr/>
    </dgm:pt>
    <dgm:pt modelId="{E105EB9A-9395-5C43-BA86-D1B75D847728}" type="pres">
      <dgm:prSet presAssocID="{7F5F9D93-5D33-44BF-AF0D-8408E0A27F92}" presName="node" presStyleLbl="node1" presStyleIdx="2" presStyleCnt="4">
        <dgm:presLayoutVars>
          <dgm:bulletEnabled val="1"/>
        </dgm:presLayoutVars>
      </dgm:prSet>
      <dgm:spPr/>
    </dgm:pt>
    <dgm:pt modelId="{47BFB515-ED4B-4347-A7C2-5B409195F61F}" type="pres">
      <dgm:prSet presAssocID="{74E2B71D-AF62-43A4-9056-C618DE2AE080}" presName="sibTrans" presStyleLbl="sibTrans1D1" presStyleIdx="2" presStyleCnt="3"/>
      <dgm:spPr/>
    </dgm:pt>
    <dgm:pt modelId="{2ECBC11D-C173-1347-9D17-C40EED94E30A}" type="pres">
      <dgm:prSet presAssocID="{74E2B71D-AF62-43A4-9056-C618DE2AE080}" presName="connectorText" presStyleLbl="sibTrans1D1" presStyleIdx="2" presStyleCnt="3"/>
      <dgm:spPr/>
    </dgm:pt>
    <dgm:pt modelId="{FA4BE206-12F8-FA45-B270-AC9BC058893D}" type="pres">
      <dgm:prSet presAssocID="{D6712E1F-6EF9-46D4-AF63-894F77E4B118}" presName="node" presStyleLbl="node1" presStyleIdx="3" presStyleCnt="4">
        <dgm:presLayoutVars>
          <dgm:bulletEnabled val="1"/>
        </dgm:presLayoutVars>
      </dgm:prSet>
      <dgm:spPr/>
    </dgm:pt>
  </dgm:ptLst>
  <dgm:cxnLst>
    <dgm:cxn modelId="{968CD208-CA02-6941-AF97-894343385D4F}" type="presOf" srcId="{B2BAF6B1-C872-4D9E-AFFF-197395A4A58B}" destId="{097D6EE1-17C9-A849-8C8D-67334B08636E}" srcOrd="0" destOrd="0" presId="urn:microsoft.com/office/officeart/2016/7/layout/RepeatingBendingProcessNew"/>
    <dgm:cxn modelId="{C598690C-69A9-2641-81D3-3AD182976059}" type="presOf" srcId="{8D0B446A-C936-44FD-9FF2-171081ADD463}" destId="{5FFE17CB-4163-4F48-A8CB-F3259BFFC83B}" srcOrd="0" destOrd="0" presId="urn:microsoft.com/office/officeart/2016/7/layout/RepeatingBendingProcessNew"/>
    <dgm:cxn modelId="{8A566229-9EBE-F141-A4D7-D08E2A3A1233}" type="presOf" srcId="{7F5F9D93-5D33-44BF-AF0D-8408E0A27F92}" destId="{E105EB9A-9395-5C43-BA86-D1B75D847728}" srcOrd="0" destOrd="0" presId="urn:microsoft.com/office/officeart/2016/7/layout/RepeatingBendingProcessNew"/>
    <dgm:cxn modelId="{34FD114C-48D0-5F46-8F85-107BA83853F7}" type="presOf" srcId="{E4E85726-44F5-417C-960D-834CFC291CD9}" destId="{C85F54AD-83D1-E84D-B0EA-DA6ADBCB22BD}" srcOrd="0" destOrd="0" presId="urn:microsoft.com/office/officeart/2016/7/layout/RepeatingBendingProcessNew"/>
    <dgm:cxn modelId="{DD8F3561-C466-CB47-B9D1-E5954C8CFD12}" type="presOf" srcId="{A5E039F7-D1A5-4AD3-944F-55BC8526C010}" destId="{7D0B7019-DC28-9D4F-8A16-B44596DEAAAD}" srcOrd="1" destOrd="0" presId="urn:microsoft.com/office/officeart/2016/7/layout/RepeatingBendingProcessNew"/>
    <dgm:cxn modelId="{E0518272-FF45-494D-8911-81B9E7A6C468}" type="presOf" srcId="{74E2B71D-AF62-43A4-9056-C618DE2AE080}" destId="{47BFB515-ED4B-4347-A7C2-5B409195F61F}" srcOrd="0" destOrd="0" presId="urn:microsoft.com/office/officeart/2016/7/layout/RepeatingBendingProcessNew"/>
    <dgm:cxn modelId="{A99D6579-D0CB-46F6-8437-7B10CF79F865}" srcId="{B2BAF6B1-C872-4D9E-AFFF-197395A4A58B}" destId="{5B21E838-8683-4A0E-9F23-1BA5856C6216}" srcOrd="0" destOrd="0" parTransId="{4EAFE0E1-0287-4AFA-9733-C4D9371E26D6}" sibTransId="{8D0B446A-C936-44FD-9FF2-171081ADD463}"/>
    <dgm:cxn modelId="{3DA3F07C-34EB-E24F-AB18-2A39924625CE}" type="presOf" srcId="{A5E039F7-D1A5-4AD3-944F-55BC8526C010}" destId="{7B5B1513-86FA-F340-B6D3-243349968F27}" srcOrd="0" destOrd="0" presId="urn:microsoft.com/office/officeart/2016/7/layout/RepeatingBendingProcessNew"/>
    <dgm:cxn modelId="{042CD088-3022-2B40-8B1A-258C4182732D}" type="presOf" srcId="{8D0B446A-C936-44FD-9FF2-171081ADD463}" destId="{A19EFC97-EACF-2E44-AE67-2C8D648F3885}" srcOrd="1" destOrd="0" presId="urn:microsoft.com/office/officeart/2016/7/layout/RepeatingBendingProcessNew"/>
    <dgm:cxn modelId="{3618D4B5-5E50-474F-A0F3-80676FF0C76E}" type="presOf" srcId="{5B21E838-8683-4A0E-9F23-1BA5856C6216}" destId="{A5CBEE73-3E2F-6640-A689-FBFD5A34A6C4}" srcOrd="0" destOrd="0" presId="urn:microsoft.com/office/officeart/2016/7/layout/RepeatingBendingProcessNew"/>
    <dgm:cxn modelId="{386FB6C2-0E9F-4D4A-AE95-1670CE4BFDC8}" srcId="{B2BAF6B1-C872-4D9E-AFFF-197395A4A58B}" destId="{E4E85726-44F5-417C-960D-834CFC291CD9}" srcOrd="1" destOrd="0" parTransId="{9DEF33D1-246D-4E2E-A8F4-23C2D2D23D22}" sibTransId="{A5E039F7-D1A5-4AD3-944F-55BC8526C010}"/>
    <dgm:cxn modelId="{5F9B74C7-85BB-6046-B0C0-589CBF937069}" type="presOf" srcId="{74E2B71D-AF62-43A4-9056-C618DE2AE080}" destId="{2ECBC11D-C173-1347-9D17-C40EED94E30A}" srcOrd="1" destOrd="0" presId="urn:microsoft.com/office/officeart/2016/7/layout/RepeatingBendingProcessNew"/>
    <dgm:cxn modelId="{BA33D0D5-E80C-48FE-B68C-0E9D32BCE624}" srcId="{B2BAF6B1-C872-4D9E-AFFF-197395A4A58B}" destId="{D6712E1F-6EF9-46D4-AF63-894F77E4B118}" srcOrd="3" destOrd="0" parTransId="{EDA98F63-CC75-46D8-B835-D51968B1E58D}" sibTransId="{F69EF609-2A99-4295-ABF4-4C4CD8CE73C4}"/>
    <dgm:cxn modelId="{E6798CEE-16CE-4631-AC3B-62E88DDB3C7A}" srcId="{B2BAF6B1-C872-4D9E-AFFF-197395A4A58B}" destId="{7F5F9D93-5D33-44BF-AF0D-8408E0A27F92}" srcOrd="2" destOrd="0" parTransId="{ECB703C0-C8F1-4E06-8618-F3851653FE3B}" sibTransId="{74E2B71D-AF62-43A4-9056-C618DE2AE080}"/>
    <dgm:cxn modelId="{7B068EF3-EA6B-2841-AAE3-2C383CD5A8DA}" type="presOf" srcId="{D6712E1F-6EF9-46D4-AF63-894F77E4B118}" destId="{FA4BE206-12F8-FA45-B270-AC9BC058893D}" srcOrd="0" destOrd="0" presId="urn:microsoft.com/office/officeart/2016/7/layout/RepeatingBendingProcessNew"/>
    <dgm:cxn modelId="{3348F0FE-9359-9E4E-8069-EFB4A528C77A}" type="presParOf" srcId="{097D6EE1-17C9-A849-8C8D-67334B08636E}" destId="{A5CBEE73-3E2F-6640-A689-FBFD5A34A6C4}" srcOrd="0" destOrd="0" presId="urn:microsoft.com/office/officeart/2016/7/layout/RepeatingBendingProcessNew"/>
    <dgm:cxn modelId="{B20B719D-43FB-EC46-ABDD-C52789375544}" type="presParOf" srcId="{097D6EE1-17C9-A849-8C8D-67334B08636E}" destId="{5FFE17CB-4163-4F48-A8CB-F3259BFFC83B}" srcOrd="1" destOrd="0" presId="urn:microsoft.com/office/officeart/2016/7/layout/RepeatingBendingProcessNew"/>
    <dgm:cxn modelId="{6BD8A600-9DA2-594B-A328-18D521B9446E}" type="presParOf" srcId="{5FFE17CB-4163-4F48-A8CB-F3259BFFC83B}" destId="{A19EFC97-EACF-2E44-AE67-2C8D648F3885}" srcOrd="0" destOrd="0" presId="urn:microsoft.com/office/officeart/2016/7/layout/RepeatingBendingProcessNew"/>
    <dgm:cxn modelId="{47FB1F27-EBE0-A948-A1C8-6F4A26B2C251}" type="presParOf" srcId="{097D6EE1-17C9-A849-8C8D-67334B08636E}" destId="{C85F54AD-83D1-E84D-B0EA-DA6ADBCB22BD}" srcOrd="2" destOrd="0" presId="urn:microsoft.com/office/officeart/2016/7/layout/RepeatingBendingProcessNew"/>
    <dgm:cxn modelId="{BE11400D-114A-174D-A791-579B63770E26}" type="presParOf" srcId="{097D6EE1-17C9-A849-8C8D-67334B08636E}" destId="{7B5B1513-86FA-F340-B6D3-243349968F27}" srcOrd="3" destOrd="0" presId="urn:microsoft.com/office/officeart/2016/7/layout/RepeatingBendingProcessNew"/>
    <dgm:cxn modelId="{D33DF15A-49EC-8C46-AD3B-457F0734F3E9}" type="presParOf" srcId="{7B5B1513-86FA-F340-B6D3-243349968F27}" destId="{7D0B7019-DC28-9D4F-8A16-B44596DEAAAD}" srcOrd="0" destOrd="0" presId="urn:microsoft.com/office/officeart/2016/7/layout/RepeatingBendingProcessNew"/>
    <dgm:cxn modelId="{3785A3BB-3530-234C-BA66-165B186ECB30}" type="presParOf" srcId="{097D6EE1-17C9-A849-8C8D-67334B08636E}" destId="{E105EB9A-9395-5C43-BA86-D1B75D847728}" srcOrd="4" destOrd="0" presId="urn:microsoft.com/office/officeart/2016/7/layout/RepeatingBendingProcessNew"/>
    <dgm:cxn modelId="{5117C162-8660-3846-90BD-9BDD854ED9C2}" type="presParOf" srcId="{097D6EE1-17C9-A849-8C8D-67334B08636E}" destId="{47BFB515-ED4B-4347-A7C2-5B409195F61F}" srcOrd="5" destOrd="0" presId="urn:microsoft.com/office/officeart/2016/7/layout/RepeatingBendingProcessNew"/>
    <dgm:cxn modelId="{5E116A95-BC09-9F46-BA01-463BEEF3A163}" type="presParOf" srcId="{47BFB515-ED4B-4347-A7C2-5B409195F61F}" destId="{2ECBC11D-C173-1347-9D17-C40EED94E30A}" srcOrd="0" destOrd="0" presId="urn:microsoft.com/office/officeart/2016/7/layout/RepeatingBendingProcessNew"/>
    <dgm:cxn modelId="{098B80DA-DE72-1147-ACA9-A4AE7276D13E}" type="presParOf" srcId="{097D6EE1-17C9-A849-8C8D-67334B08636E}" destId="{FA4BE206-12F8-FA45-B270-AC9BC058893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BC3DFB-9B3A-442E-81BE-E5AA4EBD7F1E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E61C5C-3BC6-4004-9D5E-6FBAB979FF76}">
      <dgm:prSet/>
      <dgm:spPr/>
      <dgm:t>
        <a:bodyPr/>
        <a:lstStyle/>
        <a:p>
          <a:r>
            <a:rPr lang="en-US"/>
            <a:t>Avoid</a:t>
          </a:r>
        </a:p>
      </dgm:t>
    </dgm:pt>
    <dgm:pt modelId="{3E712BE6-5576-4B1F-9DC8-9EB957714AFC}" type="parTrans" cxnId="{B6A4F6B0-CA79-49A2-B07D-567B647FD64C}">
      <dgm:prSet/>
      <dgm:spPr/>
      <dgm:t>
        <a:bodyPr/>
        <a:lstStyle/>
        <a:p>
          <a:endParaRPr lang="en-US"/>
        </a:p>
      </dgm:t>
    </dgm:pt>
    <dgm:pt modelId="{A44C2141-D648-4BD3-98A5-BD7CB23007EC}" type="sibTrans" cxnId="{B6A4F6B0-CA79-49A2-B07D-567B647FD64C}">
      <dgm:prSet/>
      <dgm:spPr/>
      <dgm:t>
        <a:bodyPr/>
        <a:lstStyle/>
        <a:p>
          <a:endParaRPr lang="en-US"/>
        </a:p>
      </dgm:t>
    </dgm:pt>
    <dgm:pt modelId="{DD53244A-6B76-4F8B-B418-9478F57A710A}">
      <dgm:prSet/>
      <dgm:spPr/>
      <dgm:t>
        <a:bodyPr/>
        <a:lstStyle/>
        <a:p>
          <a:r>
            <a:rPr lang="en-US"/>
            <a:t>Avoid noisy, non-actionable alerts</a:t>
          </a:r>
        </a:p>
      </dgm:t>
    </dgm:pt>
    <dgm:pt modelId="{B21FDD8B-28A8-4C30-8435-278E05DD9A2C}" type="parTrans" cxnId="{60EB84F3-2197-4899-8D66-407FDA50DDF3}">
      <dgm:prSet/>
      <dgm:spPr/>
      <dgm:t>
        <a:bodyPr/>
        <a:lstStyle/>
        <a:p>
          <a:endParaRPr lang="en-US"/>
        </a:p>
      </dgm:t>
    </dgm:pt>
    <dgm:pt modelId="{90990EB1-8125-43AD-BAF2-E0C7B659E427}" type="sibTrans" cxnId="{60EB84F3-2197-4899-8D66-407FDA50DDF3}">
      <dgm:prSet/>
      <dgm:spPr/>
      <dgm:t>
        <a:bodyPr/>
        <a:lstStyle/>
        <a:p>
          <a:endParaRPr lang="en-US"/>
        </a:p>
      </dgm:t>
    </dgm:pt>
    <dgm:pt modelId="{451071F1-C109-43A9-AA4D-25B0EE57955D}">
      <dgm:prSet/>
      <dgm:spPr/>
      <dgm:t>
        <a:bodyPr/>
        <a:lstStyle/>
        <a:p>
          <a:r>
            <a:rPr lang="en-US"/>
            <a:t>Implement</a:t>
          </a:r>
        </a:p>
      </dgm:t>
    </dgm:pt>
    <dgm:pt modelId="{448D2F97-28CF-474F-9107-47CB3C344DD5}" type="parTrans" cxnId="{8B08C8D6-C2CF-42AC-93E2-6C995D0E060E}">
      <dgm:prSet/>
      <dgm:spPr/>
      <dgm:t>
        <a:bodyPr/>
        <a:lstStyle/>
        <a:p>
          <a:endParaRPr lang="en-US"/>
        </a:p>
      </dgm:t>
    </dgm:pt>
    <dgm:pt modelId="{26DEABA2-A7C5-4EFD-AA4C-BA1CC02CB48E}" type="sibTrans" cxnId="{8B08C8D6-C2CF-42AC-93E2-6C995D0E060E}">
      <dgm:prSet/>
      <dgm:spPr/>
      <dgm:t>
        <a:bodyPr/>
        <a:lstStyle/>
        <a:p>
          <a:endParaRPr lang="en-US"/>
        </a:p>
      </dgm:t>
    </dgm:pt>
    <dgm:pt modelId="{686906B3-B48B-44DE-BAD5-E6A4580E2869}">
      <dgm:prSet/>
      <dgm:spPr/>
      <dgm:t>
        <a:bodyPr/>
        <a:lstStyle/>
        <a:p>
          <a:r>
            <a:rPr lang="en-US"/>
            <a:t>Implement alert severity levels</a:t>
          </a:r>
        </a:p>
      </dgm:t>
    </dgm:pt>
    <dgm:pt modelId="{D0C5D819-7BCC-480C-B60F-D479F3160051}" type="parTrans" cxnId="{B8083C54-3862-457F-9D50-96312A1E867A}">
      <dgm:prSet/>
      <dgm:spPr/>
      <dgm:t>
        <a:bodyPr/>
        <a:lstStyle/>
        <a:p>
          <a:endParaRPr lang="en-US"/>
        </a:p>
      </dgm:t>
    </dgm:pt>
    <dgm:pt modelId="{D2CDF64C-D935-4D62-92D5-44F773314A6B}" type="sibTrans" cxnId="{B8083C54-3862-457F-9D50-96312A1E867A}">
      <dgm:prSet/>
      <dgm:spPr/>
      <dgm:t>
        <a:bodyPr/>
        <a:lstStyle/>
        <a:p>
          <a:endParaRPr lang="en-US"/>
        </a:p>
      </dgm:t>
    </dgm:pt>
    <dgm:pt modelId="{4BF8C11A-6CEE-48BD-AFD5-EFAF429A64EF}">
      <dgm:prSet/>
      <dgm:spPr/>
      <dgm:t>
        <a:bodyPr/>
        <a:lstStyle/>
        <a:p>
          <a:r>
            <a:rPr lang="en-US"/>
            <a:t>Use</a:t>
          </a:r>
        </a:p>
      </dgm:t>
    </dgm:pt>
    <dgm:pt modelId="{BB86F068-8EE1-43C0-A873-6CC1EE7FE6F8}" type="parTrans" cxnId="{2A06C8A0-2F80-4DBC-BDEE-743E3F7F276D}">
      <dgm:prSet/>
      <dgm:spPr/>
      <dgm:t>
        <a:bodyPr/>
        <a:lstStyle/>
        <a:p>
          <a:endParaRPr lang="en-US"/>
        </a:p>
      </dgm:t>
    </dgm:pt>
    <dgm:pt modelId="{C5BBE8D2-CADF-4ECE-927D-21BC196D761E}" type="sibTrans" cxnId="{2A06C8A0-2F80-4DBC-BDEE-743E3F7F276D}">
      <dgm:prSet/>
      <dgm:spPr/>
      <dgm:t>
        <a:bodyPr/>
        <a:lstStyle/>
        <a:p>
          <a:endParaRPr lang="en-US"/>
        </a:p>
      </dgm:t>
    </dgm:pt>
    <dgm:pt modelId="{86127883-909B-40DD-8776-893A16E14D63}">
      <dgm:prSet/>
      <dgm:spPr/>
      <dgm:t>
        <a:bodyPr/>
        <a:lstStyle/>
        <a:p>
          <a:r>
            <a:rPr lang="en-US"/>
            <a:t>Use monitoring tools with thresholds (e.g., Prometheus, Datadog)</a:t>
          </a:r>
        </a:p>
      </dgm:t>
    </dgm:pt>
    <dgm:pt modelId="{BA3A0DE1-9EB6-4DCF-B5F7-B482947C5249}" type="parTrans" cxnId="{F5A6C9BE-7743-43E2-BD1C-08517DB47A4A}">
      <dgm:prSet/>
      <dgm:spPr/>
      <dgm:t>
        <a:bodyPr/>
        <a:lstStyle/>
        <a:p>
          <a:endParaRPr lang="en-US"/>
        </a:p>
      </dgm:t>
    </dgm:pt>
    <dgm:pt modelId="{1F59BCFA-2846-4B84-8F1D-BA77766C7AAB}" type="sibTrans" cxnId="{F5A6C9BE-7743-43E2-BD1C-08517DB47A4A}">
      <dgm:prSet/>
      <dgm:spPr/>
      <dgm:t>
        <a:bodyPr/>
        <a:lstStyle/>
        <a:p>
          <a:endParaRPr lang="en-US"/>
        </a:p>
      </dgm:t>
    </dgm:pt>
    <dgm:pt modelId="{1C6FFE2E-3F0F-476D-9A7D-F3BFE723301E}">
      <dgm:prSet/>
      <dgm:spPr/>
      <dgm:t>
        <a:bodyPr/>
        <a:lstStyle/>
        <a:p>
          <a:r>
            <a:rPr lang="en-US"/>
            <a:t>Route</a:t>
          </a:r>
        </a:p>
      </dgm:t>
    </dgm:pt>
    <dgm:pt modelId="{1BBE52E4-BEE7-4CCB-BB9A-88CBB6CB74A4}" type="parTrans" cxnId="{F1181594-70FA-4C4B-A174-DAD314EB036C}">
      <dgm:prSet/>
      <dgm:spPr/>
      <dgm:t>
        <a:bodyPr/>
        <a:lstStyle/>
        <a:p>
          <a:endParaRPr lang="en-US"/>
        </a:p>
      </dgm:t>
    </dgm:pt>
    <dgm:pt modelId="{71B30C24-5AEB-49F3-961C-E47FF9913181}" type="sibTrans" cxnId="{F1181594-70FA-4C4B-A174-DAD314EB036C}">
      <dgm:prSet/>
      <dgm:spPr/>
      <dgm:t>
        <a:bodyPr/>
        <a:lstStyle/>
        <a:p>
          <a:endParaRPr lang="en-US"/>
        </a:p>
      </dgm:t>
    </dgm:pt>
    <dgm:pt modelId="{BB61A5AD-8616-42C9-9721-A2A0CB9D55F3}">
      <dgm:prSet/>
      <dgm:spPr/>
      <dgm:t>
        <a:bodyPr/>
        <a:lstStyle/>
        <a:p>
          <a:r>
            <a:rPr lang="en-US"/>
            <a:t>Route alerts based on service ownership</a:t>
          </a:r>
        </a:p>
      </dgm:t>
    </dgm:pt>
    <dgm:pt modelId="{302DB072-A1D4-4C49-A2B4-12777AFE482D}" type="parTrans" cxnId="{9EE7F4DE-877C-436D-B375-A3C23A0BF459}">
      <dgm:prSet/>
      <dgm:spPr/>
      <dgm:t>
        <a:bodyPr/>
        <a:lstStyle/>
        <a:p>
          <a:endParaRPr lang="en-US"/>
        </a:p>
      </dgm:t>
    </dgm:pt>
    <dgm:pt modelId="{6374BE1E-AEEF-464B-B84B-B0BE0B1B41EE}" type="sibTrans" cxnId="{9EE7F4DE-877C-436D-B375-A3C23A0BF459}">
      <dgm:prSet/>
      <dgm:spPr/>
      <dgm:t>
        <a:bodyPr/>
        <a:lstStyle/>
        <a:p>
          <a:endParaRPr lang="en-US"/>
        </a:p>
      </dgm:t>
    </dgm:pt>
    <dgm:pt modelId="{B8891550-246E-46A7-9D3F-E79480439516}">
      <dgm:prSet/>
      <dgm:spPr/>
      <dgm:t>
        <a:bodyPr/>
        <a:lstStyle/>
        <a:p>
          <a:r>
            <a:rPr lang="en-US"/>
            <a:t>Source</a:t>
          </a:r>
        </a:p>
      </dgm:t>
    </dgm:pt>
    <dgm:pt modelId="{363B176D-343A-481F-853B-1B987750E311}" type="parTrans" cxnId="{01F7B6E1-108D-438A-9C04-2B6651B291D3}">
      <dgm:prSet/>
      <dgm:spPr/>
      <dgm:t>
        <a:bodyPr/>
        <a:lstStyle/>
        <a:p>
          <a:endParaRPr lang="en-US"/>
        </a:p>
      </dgm:t>
    </dgm:pt>
    <dgm:pt modelId="{0B34B798-087D-45CF-BD42-46331DCF3B0C}" type="sibTrans" cxnId="{01F7B6E1-108D-438A-9C04-2B6651B291D3}">
      <dgm:prSet/>
      <dgm:spPr/>
      <dgm:t>
        <a:bodyPr/>
        <a:lstStyle/>
        <a:p>
          <a:endParaRPr lang="en-US"/>
        </a:p>
      </dgm:t>
    </dgm:pt>
    <dgm:pt modelId="{1CB7C1AD-8DB9-49FC-995E-9217DDAC7007}">
      <dgm:prSet/>
      <dgm:spPr/>
      <dgm:t>
        <a:bodyPr/>
        <a:lstStyle/>
        <a:p>
          <a:r>
            <a:rPr lang="en-US"/>
            <a:t>Source: Google SRE Book, 'Monitoring Distributed Systems'</a:t>
          </a:r>
        </a:p>
      </dgm:t>
    </dgm:pt>
    <dgm:pt modelId="{7FF3189B-FA9D-41E1-B2BD-2A298EB6D614}" type="parTrans" cxnId="{A142F15C-CE7F-4170-9DF6-050538BC901F}">
      <dgm:prSet/>
      <dgm:spPr/>
      <dgm:t>
        <a:bodyPr/>
        <a:lstStyle/>
        <a:p>
          <a:endParaRPr lang="en-US"/>
        </a:p>
      </dgm:t>
    </dgm:pt>
    <dgm:pt modelId="{207E98F0-214D-43F8-B1F9-FA8073797082}" type="sibTrans" cxnId="{A142F15C-CE7F-4170-9DF6-050538BC901F}">
      <dgm:prSet/>
      <dgm:spPr/>
      <dgm:t>
        <a:bodyPr/>
        <a:lstStyle/>
        <a:p>
          <a:endParaRPr lang="en-US"/>
        </a:p>
      </dgm:t>
    </dgm:pt>
    <dgm:pt modelId="{3E18A499-743E-EF49-A911-3FEAF171193A}" type="pres">
      <dgm:prSet presAssocID="{7DBC3DFB-9B3A-442E-81BE-E5AA4EBD7F1E}" presName="Name0" presStyleCnt="0">
        <dgm:presLayoutVars>
          <dgm:dir/>
          <dgm:animLvl val="lvl"/>
          <dgm:resizeHandles val="exact"/>
        </dgm:presLayoutVars>
      </dgm:prSet>
      <dgm:spPr/>
    </dgm:pt>
    <dgm:pt modelId="{021F0736-99CD-B442-B168-046E565C5713}" type="pres">
      <dgm:prSet presAssocID="{4AE61C5C-3BC6-4004-9D5E-6FBAB979FF76}" presName="linNode" presStyleCnt="0"/>
      <dgm:spPr/>
    </dgm:pt>
    <dgm:pt modelId="{F4A01E62-E8D6-F340-82C1-5273B75C0946}" type="pres">
      <dgm:prSet presAssocID="{4AE61C5C-3BC6-4004-9D5E-6FBAB979FF76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D16ACBE8-5509-594E-997B-90810913C3E2}" type="pres">
      <dgm:prSet presAssocID="{4AE61C5C-3BC6-4004-9D5E-6FBAB979FF76}" presName="descendantText" presStyleLbl="alignNode1" presStyleIdx="0" presStyleCnt="5">
        <dgm:presLayoutVars>
          <dgm:bulletEnabled/>
        </dgm:presLayoutVars>
      </dgm:prSet>
      <dgm:spPr/>
    </dgm:pt>
    <dgm:pt modelId="{889D6D14-A557-BA4A-B4CA-136FF8D38204}" type="pres">
      <dgm:prSet presAssocID="{A44C2141-D648-4BD3-98A5-BD7CB23007EC}" presName="sp" presStyleCnt="0"/>
      <dgm:spPr/>
    </dgm:pt>
    <dgm:pt modelId="{D307FC4D-F9D5-6F4A-A191-B285C418EF23}" type="pres">
      <dgm:prSet presAssocID="{451071F1-C109-43A9-AA4D-25B0EE57955D}" presName="linNode" presStyleCnt="0"/>
      <dgm:spPr/>
    </dgm:pt>
    <dgm:pt modelId="{FF198F0C-EF20-594E-A015-23DE25BEA5D3}" type="pres">
      <dgm:prSet presAssocID="{451071F1-C109-43A9-AA4D-25B0EE57955D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81EE90A3-C720-A14A-955F-5BF1162ABCD5}" type="pres">
      <dgm:prSet presAssocID="{451071F1-C109-43A9-AA4D-25B0EE57955D}" presName="descendantText" presStyleLbl="alignNode1" presStyleIdx="1" presStyleCnt="5">
        <dgm:presLayoutVars>
          <dgm:bulletEnabled/>
        </dgm:presLayoutVars>
      </dgm:prSet>
      <dgm:spPr/>
    </dgm:pt>
    <dgm:pt modelId="{164A10B7-F99F-4C49-A856-7D955E6395F0}" type="pres">
      <dgm:prSet presAssocID="{26DEABA2-A7C5-4EFD-AA4C-BA1CC02CB48E}" presName="sp" presStyleCnt="0"/>
      <dgm:spPr/>
    </dgm:pt>
    <dgm:pt modelId="{79CE49A1-08F5-2C4D-B95E-84A51AEAB2DD}" type="pres">
      <dgm:prSet presAssocID="{4BF8C11A-6CEE-48BD-AFD5-EFAF429A64EF}" presName="linNode" presStyleCnt="0"/>
      <dgm:spPr/>
    </dgm:pt>
    <dgm:pt modelId="{FEC05860-206B-B34E-8791-8E6DF06E5A6A}" type="pres">
      <dgm:prSet presAssocID="{4BF8C11A-6CEE-48BD-AFD5-EFAF429A64EF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B2EEEF71-9B99-D343-8A43-BA75386D132C}" type="pres">
      <dgm:prSet presAssocID="{4BF8C11A-6CEE-48BD-AFD5-EFAF429A64EF}" presName="descendantText" presStyleLbl="alignNode1" presStyleIdx="2" presStyleCnt="5">
        <dgm:presLayoutVars>
          <dgm:bulletEnabled/>
        </dgm:presLayoutVars>
      </dgm:prSet>
      <dgm:spPr/>
    </dgm:pt>
    <dgm:pt modelId="{525AD5C3-51AD-4549-A583-A2A0CEAE3A4A}" type="pres">
      <dgm:prSet presAssocID="{C5BBE8D2-CADF-4ECE-927D-21BC196D761E}" presName="sp" presStyleCnt="0"/>
      <dgm:spPr/>
    </dgm:pt>
    <dgm:pt modelId="{BC11F545-B132-7E4C-9144-FC7366A42012}" type="pres">
      <dgm:prSet presAssocID="{1C6FFE2E-3F0F-476D-9A7D-F3BFE723301E}" presName="linNode" presStyleCnt="0"/>
      <dgm:spPr/>
    </dgm:pt>
    <dgm:pt modelId="{17A5A364-A081-4B4E-A557-548D46398929}" type="pres">
      <dgm:prSet presAssocID="{1C6FFE2E-3F0F-476D-9A7D-F3BFE723301E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A3C92300-16F4-9246-962B-A1EAEFC0D7D0}" type="pres">
      <dgm:prSet presAssocID="{1C6FFE2E-3F0F-476D-9A7D-F3BFE723301E}" presName="descendantText" presStyleLbl="alignNode1" presStyleIdx="3" presStyleCnt="5">
        <dgm:presLayoutVars>
          <dgm:bulletEnabled/>
        </dgm:presLayoutVars>
      </dgm:prSet>
      <dgm:spPr/>
    </dgm:pt>
    <dgm:pt modelId="{8D0ADEA7-55D3-F147-8A97-2A400C008DFC}" type="pres">
      <dgm:prSet presAssocID="{71B30C24-5AEB-49F3-961C-E47FF9913181}" presName="sp" presStyleCnt="0"/>
      <dgm:spPr/>
    </dgm:pt>
    <dgm:pt modelId="{2A1D1954-425B-6A49-A3B8-49E94D477785}" type="pres">
      <dgm:prSet presAssocID="{B8891550-246E-46A7-9D3F-E79480439516}" presName="linNode" presStyleCnt="0"/>
      <dgm:spPr/>
    </dgm:pt>
    <dgm:pt modelId="{30814946-A77F-8A48-BB44-420A7DC11B44}" type="pres">
      <dgm:prSet presAssocID="{B8891550-246E-46A7-9D3F-E79480439516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A86D22B5-5AF1-D347-BA89-BC511163210D}" type="pres">
      <dgm:prSet presAssocID="{B8891550-246E-46A7-9D3F-E79480439516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70899903-8549-D64A-8FE9-0F3EA1E45841}" type="presOf" srcId="{686906B3-B48B-44DE-BAD5-E6A4580E2869}" destId="{81EE90A3-C720-A14A-955F-5BF1162ABCD5}" srcOrd="0" destOrd="0" presId="urn:microsoft.com/office/officeart/2016/7/layout/VerticalHollowActionList"/>
    <dgm:cxn modelId="{4F12FC05-2E49-B04D-9E28-EA547D308298}" type="presOf" srcId="{86127883-909B-40DD-8776-893A16E14D63}" destId="{B2EEEF71-9B99-D343-8A43-BA75386D132C}" srcOrd="0" destOrd="0" presId="urn:microsoft.com/office/officeart/2016/7/layout/VerticalHollowActionList"/>
    <dgm:cxn modelId="{AC7A6312-5B9C-4844-853A-7DEDC56B7ED0}" type="presOf" srcId="{1C6FFE2E-3F0F-476D-9A7D-F3BFE723301E}" destId="{17A5A364-A081-4B4E-A557-548D46398929}" srcOrd="0" destOrd="0" presId="urn:microsoft.com/office/officeart/2016/7/layout/VerticalHollowActionList"/>
    <dgm:cxn modelId="{1C4FD616-C4DA-6540-9CA2-32C36DE2DBEB}" type="presOf" srcId="{4BF8C11A-6CEE-48BD-AFD5-EFAF429A64EF}" destId="{FEC05860-206B-B34E-8791-8E6DF06E5A6A}" srcOrd="0" destOrd="0" presId="urn:microsoft.com/office/officeart/2016/7/layout/VerticalHollowActionList"/>
    <dgm:cxn modelId="{1CEAAE20-F515-4C4C-B279-DC7AEB79EC4B}" type="presOf" srcId="{4AE61C5C-3BC6-4004-9D5E-6FBAB979FF76}" destId="{F4A01E62-E8D6-F340-82C1-5273B75C0946}" srcOrd="0" destOrd="0" presId="urn:microsoft.com/office/officeart/2016/7/layout/VerticalHollowActionList"/>
    <dgm:cxn modelId="{87809447-4614-3249-9295-DD84D8616AFC}" type="presOf" srcId="{1CB7C1AD-8DB9-49FC-995E-9217DDAC7007}" destId="{A86D22B5-5AF1-D347-BA89-BC511163210D}" srcOrd="0" destOrd="0" presId="urn:microsoft.com/office/officeart/2016/7/layout/VerticalHollowActionList"/>
    <dgm:cxn modelId="{24BA1754-F0CD-F64C-92D4-590D12522CC4}" type="presOf" srcId="{BB61A5AD-8616-42C9-9721-A2A0CB9D55F3}" destId="{A3C92300-16F4-9246-962B-A1EAEFC0D7D0}" srcOrd="0" destOrd="0" presId="urn:microsoft.com/office/officeart/2016/7/layout/VerticalHollowActionList"/>
    <dgm:cxn modelId="{B8083C54-3862-457F-9D50-96312A1E867A}" srcId="{451071F1-C109-43A9-AA4D-25B0EE57955D}" destId="{686906B3-B48B-44DE-BAD5-E6A4580E2869}" srcOrd="0" destOrd="0" parTransId="{D0C5D819-7BCC-480C-B60F-D479F3160051}" sibTransId="{D2CDF64C-D935-4D62-92D5-44F773314A6B}"/>
    <dgm:cxn modelId="{A142F15C-CE7F-4170-9DF6-050538BC901F}" srcId="{B8891550-246E-46A7-9D3F-E79480439516}" destId="{1CB7C1AD-8DB9-49FC-995E-9217DDAC7007}" srcOrd="0" destOrd="0" parTransId="{7FF3189B-FA9D-41E1-B2BD-2A298EB6D614}" sibTransId="{207E98F0-214D-43F8-B1F9-FA8073797082}"/>
    <dgm:cxn modelId="{F1181594-70FA-4C4B-A174-DAD314EB036C}" srcId="{7DBC3DFB-9B3A-442E-81BE-E5AA4EBD7F1E}" destId="{1C6FFE2E-3F0F-476D-9A7D-F3BFE723301E}" srcOrd="3" destOrd="0" parTransId="{1BBE52E4-BEE7-4CCB-BB9A-88CBB6CB74A4}" sibTransId="{71B30C24-5AEB-49F3-961C-E47FF9913181}"/>
    <dgm:cxn modelId="{7B68A29F-0134-BA44-8E2C-82D732693360}" type="presOf" srcId="{451071F1-C109-43A9-AA4D-25B0EE57955D}" destId="{FF198F0C-EF20-594E-A015-23DE25BEA5D3}" srcOrd="0" destOrd="0" presId="urn:microsoft.com/office/officeart/2016/7/layout/VerticalHollowActionList"/>
    <dgm:cxn modelId="{2A06C8A0-2F80-4DBC-BDEE-743E3F7F276D}" srcId="{7DBC3DFB-9B3A-442E-81BE-E5AA4EBD7F1E}" destId="{4BF8C11A-6CEE-48BD-AFD5-EFAF429A64EF}" srcOrd="2" destOrd="0" parTransId="{BB86F068-8EE1-43C0-A873-6CC1EE7FE6F8}" sibTransId="{C5BBE8D2-CADF-4ECE-927D-21BC196D761E}"/>
    <dgm:cxn modelId="{E0EB7CAE-1449-2240-84AC-06787B88D98F}" type="presOf" srcId="{B8891550-246E-46A7-9D3F-E79480439516}" destId="{30814946-A77F-8A48-BB44-420A7DC11B44}" srcOrd="0" destOrd="0" presId="urn:microsoft.com/office/officeart/2016/7/layout/VerticalHollowActionList"/>
    <dgm:cxn modelId="{B6A4F6B0-CA79-49A2-B07D-567B647FD64C}" srcId="{7DBC3DFB-9B3A-442E-81BE-E5AA4EBD7F1E}" destId="{4AE61C5C-3BC6-4004-9D5E-6FBAB979FF76}" srcOrd="0" destOrd="0" parTransId="{3E712BE6-5576-4B1F-9DC8-9EB957714AFC}" sibTransId="{A44C2141-D648-4BD3-98A5-BD7CB23007EC}"/>
    <dgm:cxn modelId="{F5A6C9BE-7743-43E2-BD1C-08517DB47A4A}" srcId="{4BF8C11A-6CEE-48BD-AFD5-EFAF429A64EF}" destId="{86127883-909B-40DD-8776-893A16E14D63}" srcOrd="0" destOrd="0" parTransId="{BA3A0DE1-9EB6-4DCF-B5F7-B482947C5249}" sibTransId="{1F59BCFA-2846-4B84-8F1D-BA77766C7AAB}"/>
    <dgm:cxn modelId="{8B08C8D6-C2CF-42AC-93E2-6C995D0E060E}" srcId="{7DBC3DFB-9B3A-442E-81BE-E5AA4EBD7F1E}" destId="{451071F1-C109-43A9-AA4D-25B0EE57955D}" srcOrd="1" destOrd="0" parTransId="{448D2F97-28CF-474F-9107-47CB3C344DD5}" sibTransId="{26DEABA2-A7C5-4EFD-AA4C-BA1CC02CB48E}"/>
    <dgm:cxn modelId="{9EE7F4DE-877C-436D-B375-A3C23A0BF459}" srcId="{1C6FFE2E-3F0F-476D-9A7D-F3BFE723301E}" destId="{BB61A5AD-8616-42C9-9721-A2A0CB9D55F3}" srcOrd="0" destOrd="0" parTransId="{302DB072-A1D4-4C49-A2B4-12777AFE482D}" sibTransId="{6374BE1E-AEEF-464B-B84B-B0BE0B1B41EE}"/>
    <dgm:cxn modelId="{01F7B6E1-108D-438A-9C04-2B6651B291D3}" srcId="{7DBC3DFB-9B3A-442E-81BE-E5AA4EBD7F1E}" destId="{B8891550-246E-46A7-9D3F-E79480439516}" srcOrd="4" destOrd="0" parTransId="{363B176D-343A-481F-853B-1B987750E311}" sibTransId="{0B34B798-087D-45CF-BD42-46331DCF3B0C}"/>
    <dgm:cxn modelId="{B0B0FEE6-6F66-A648-81AC-7DE32C4AE5F9}" type="presOf" srcId="{7DBC3DFB-9B3A-442E-81BE-E5AA4EBD7F1E}" destId="{3E18A499-743E-EF49-A911-3FEAF171193A}" srcOrd="0" destOrd="0" presId="urn:microsoft.com/office/officeart/2016/7/layout/VerticalHollowActionList"/>
    <dgm:cxn modelId="{0B19E2E8-D9B0-1948-8BF9-C6DB5482BF01}" type="presOf" srcId="{DD53244A-6B76-4F8B-B418-9478F57A710A}" destId="{D16ACBE8-5509-594E-997B-90810913C3E2}" srcOrd="0" destOrd="0" presId="urn:microsoft.com/office/officeart/2016/7/layout/VerticalHollowActionList"/>
    <dgm:cxn modelId="{60EB84F3-2197-4899-8D66-407FDA50DDF3}" srcId="{4AE61C5C-3BC6-4004-9D5E-6FBAB979FF76}" destId="{DD53244A-6B76-4F8B-B418-9478F57A710A}" srcOrd="0" destOrd="0" parTransId="{B21FDD8B-28A8-4C30-8435-278E05DD9A2C}" sibTransId="{90990EB1-8125-43AD-BAF2-E0C7B659E427}"/>
    <dgm:cxn modelId="{C0C816E7-AEC7-5F40-A54F-A740E11A72AB}" type="presParOf" srcId="{3E18A499-743E-EF49-A911-3FEAF171193A}" destId="{021F0736-99CD-B442-B168-046E565C5713}" srcOrd="0" destOrd="0" presId="urn:microsoft.com/office/officeart/2016/7/layout/VerticalHollowActionList"/>
    <dgm:cxn modelId="{8F3CC8BE-AFCD-C543-BAEF-94C09E380E7E}" type="presParOf" srcId="{021F0736-99CD-B442-B168-046E565C5713}" destId="{F4A01E62-E8D6-F340-82C1-5273B75C0946}" srcOrd="0" destOrd="0" presId="urn:microsoft.com/office/officeart/2016/7/layout/VerticalHollowActionList"/>
    <dgm:cxn modelId="{F9A02E02-403D-3A48-A05E-9E90456A39DA}" type="presParOf" srcId="{021F0736-99CD-B442-B168-046E565C5713}" destId="{D16ACBE8-5509-594E-997B-90810913C3E2}" srcOrd="1" destOrd="0" presId="urn:microsoft.com/office/officeart/2016/7/layout/VerticalHollowActionList"/>
    <dgm:cxn modelId="{E8646913-A7B7-D448-9118-AB9F2959E0AC}" type="presParOf" srcId="{3E18A499-743E-EF49-A911-3FEAF171193A}" destId="{889D6D14-A557-BA4A-B4CA-136FF8D38204}" srcOrd="1" destOrd="0" presId="urn:microsoft.com/office/officeart/2016/7/layout/VerticalHollowActionList"/>
    <dgm:cxn modelId="{430F5235-3349-E24F-8E23-B7F0A1612493}" type="presParOf" srcId="{3E18A499-743E-EF49-A911-3FEAF171193A}" destId="{D307FC4D-F9D5-6F4A-A191-B285C418EF23}" srcOrd="2" destOrd="0" presId="urn:microsoft.com/office/officeart/2016/7/layout/VerticalHollowActionList"/>
    <dgm:cxn modelId="{50DCBF3F-AA8F-0041-B669-46822274F8C4}" type="presParOf" srcId="{D307FC4D-F9D5-6F4A-A191-B285C418EF23}" destId="{FF198F0C-EF20-594E-A015-23DE25BEA5D3}" srcOrd="0" destOrd="0" presId="urn:microsoft.com/office/officeart/2016/7/layout/VerticalHollowActionList"/>
    <dgm:cxn modelId="{E3B2827B-8661-494B-89A2-7F07E04FA2E6}" type="presParOf" srcId="{D307FC4D-F9D5-6F4A-A191-B285C418EF23}" destId="{81EE90A3-C720-A14A-955F-5BF1162ABCD5}" srcOrd="1" destOrd="0" presId="urn:microsoft.com/office/officeart/2016/7/layout/VerticalHollowActionList"/>
    <dgm:cxn modelId="{94DA30B1-DAE4-CA40-9D87-C5ED6F9165C9}" type="presParOf" srcId="{3E18A499-743E-EF49-A911-3FEAF171193A}" destId="{164A10B7-F99F-4C49-A856-7D955E6395F0}" srcOrd="3" destOrd="0" presId="urn:microsoft.com/office/officeart/2016/7/layout/VerticalHollowActionList"/>
    <dgm:cxn modelId="{60EF4487-0676-D047-A28F-05576B5F3611}" type="presParOf" srcId="{3E18A499-743E-EF49-A911-3FEAF171193A}" destId="{79CE49A1-08F5-2C4D-B95E-84A51AEAB2DD}" srcOrd="4" destOrd="0" presId="urn:microsoft.com/office/officeart/2016/7/layout/VerticalHollowActionList"/>
    <dgm:cxn modelId="{9666E9BA-AC4C-E548-9FC5-349C480FCCEC}" type="presParOf" srcId="{79CE49A1-08F5-2C4D-B95E-84A51AEAB2DD}" destId="{FEC05860-206B-B34E-8791-8E6DF06E5A6A}" srcOrd="0" destOrd="0" presId="urn:microsoft.com/office/officeart/2016/7/layout/VerticalHollowActionList"/>
    <dgm:cxn modelId="{0BD2C5EE-D0AB-8F41-9C98-CCE5DD529412}" type="presParOf" srcId="{79CE49A1-08F5-2C4D-B95E-84A51AEAB2DD}" destId="{B2EEEF71-9B99-D343-8A43-BA75386D132C}" srcOrd="1" destOrd="0" presId="urn:microsoft.com/office/officeart/2016/7/layout/VerticalHollowActionList"/>
    <dgm:cxn modelId="{7B80A009-FE48-EE4E-A5C5-814CDDF868E2}" type="presParOf" srcId="{3E18A499-743E-EF49-A911-3FEAF171193A}" destId="{525AD5C3-51AD-4549-A583-A2A0CEAE3A4A}" srcOrd="5" destOrd="0" presId="urn:microsoft.com/office/officeart/2016/7/layout/VerticalHollowActionList"/>
    <dgm:cxn modelId="{DE55E15F-788E-684D-AC06-A034161DEF90}" type="presParOf" srcId="{3E18A499-743E-EF49-A911-3FEAF171193A}" destId="{BC11F545-B132-7E4C-9144-FC7366A42012}" srcOrd="6" destOrd="0" presId="urn:microsoft.com/office/officeart/2016/7/layout/VerticalHollowActionList"/>
    <dgm:cxn modelId="{A1643471-243A-BE46-87E2-F56ED7F0BD03}" type="presParOf" srcId="{BC11F545-B132-7E4C-9144-FC7366A42012}" destId="{17A5A364-A081-4B4E-A557-548D46398929}" srcOrd="0" destOrd="0" presId="urn:microsoft.com/office/officeart/2016/7/layout/VerticalHollowActionList"/>
    <dgm:cxn modelId="{6613B2A8-92D9-484E-9466-B5EA452755BD}" type="presParOf" srcId="{BC11F545-B132-7E4C-9144-FC7366A42012}" destId="{A3C92300-16F4-9246-962B-A1EAEFC0D7D0}" srcOrd="1" destOrd="0" presId="urn:microsoft.com/office/officeart/2016/7/layout/VerticalHollowActionList"/>
    <dgm:cxn modelId="{1F2B327B-F508-D040-8437-59A478B0F167}" type="presParOf" srcId="{3E18A499-743E-EF49-A911-3FEAF171193A}" destId="{8D0ADEA7-55D3-F147-8A97-2A400C008DFC}" srcOrd="7" destOrd="0" presId="urn:microsoft.com/office/officeart/2016/7/layout/VerticalHollowActionList"/>
    <dgm:cxn modelId="{B59CF4EC-E67C-A84D-A0B7-D272D12E83A2}" type="presParOf" srcId="{3E18A499-743E-EF49-A911-3FEAF171193A}" destId="{2A1D1954-425B-6A49-A3B8-49E94D477785}" srcOrd="8" destOrd="0" presId="urn:microsoft.com/office/officeart/2016/7/layout/VerticalHollowActionList"/>
    <dgm:cxn modelId="{FC9582C8-A466-3743-9A6F-83A76F9F941F}" type="presParOf" srcId="{2A1D1954-425B-6A49-A3B8-49E94D477785}" destId="{30814946-A77F-8A48-BB44-420A7DC11B44}" srcOrd="0" destOrd="0" presId="urn:microsoft.com/office/officeart/2016/7/layout/VerticalHollowActionList"/>
    <dgm:cxn modelId="{B37AA5EF-632B-9641-9E45-EF6C88E1E584}" type="presParOf" srcId="{2A1D1954-425B-6A49-A3B8-49E94D477785}" destId="{A86D22B5-5AF1-D347-BA89-BC511163210D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ED828B-4E68-4D5B-9CF5-7EC125A259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8FE152-B217-4F2D-A24F-16DCFFBDF889}">
      <dgm:prSet/>
      <dgm:spPr/>
      <dgm:t>
        <a:bodyPr/>
        <a:lstStyle/>
        <a:p>
          <a:r>
            <a:rPr lang="en-US"/>
            <a:t>Maintain updated runbooks for common incidents</a:t>
          </a:r>
        </a:p>
      </dgm:t>
    </dgm:pt>
    <dgm:pt modelId="{8C635BC3-4EB7-41FC-A2BF-DB5D3A8EB30F}" type="parTrans" cxnId="{4F9359FE-CE85-43AC-88C3-56A65FAF72BD}">
      <dgm:prSet/>
      <dgm:spPr/>
      <dgm:t>
        <a:bodyPr/>
        <a:lstStyle/>
        <a:p>
          <a:endParaRPr lang="en-US"/>
        </a:p>
      </dgm:t>
    </dgm:pt>
    <dgm:pt modelId="{5D634F22-59DD-4AD8-A50A-BC8C74E02D0E}" type="sibTrans" cxnId="{4F9359FE-CE85-43AC-88C3-56A65FAF72BD}">
      <dgm:prSet/>
      <dgm:spPr/>
      <dgm:t>
        <a:bodyPr/>
        <a:lstStyle/>
        <a:p>
          <a:endParaRPr lang="en-US"/>
        </a:p>
      </dgm:t>
    </dgm:pt>
    <dgm:pt modelId="{23F56C52-D3F6-4A9B-8202-3933A542D465}">
      <dgm:prSet/>
      <dgm:spPr/>
      <dgm:t>
        <a:bodyPr/>
        <a:lstStyle/>
        <a:p>
          <a:r>
            <a:rPr lang="en-US"/>
            <a:t>Automate common resolutions where possible</a:t>
          </a:r>
        </a:p>
      </dgm:t>
    </dgm:pt>
    <dgm:pt modelId="{7C3FF514-F160-4F0F-A8AE-219F66F2B87A}" type="parTrans" cxnId="{09D67740-EB25-4E92-A0C2-B78EC138C215}">
      <dgm:prSet/>
      <dgm:spPr/>
      <dgm:t>
        <a:bodyPr/>
        <a:lstStyle/>
        <a:p>
          <a:endParaRPr lang="en-US"/>
        </a:p>
      </dgm:t>
    </dgm:pt>
    <dgm:pt modelId="{54E1CBAD-042C-4DB2-8B3C-4D42C832FDFE}" type="sibTrans" cxnId="{09D67740-EB25-4E92-A0C2-B78EC138C215}">
      <dgm:prSet/>
      <dgm:spPr/>
      <dgm:t>
        <a:bodyPr/>
        <a:lstStyle/>
        <a:p>
          <a:endParaRPr lang="en-US"/>
        </a:p>
      </dgm:t>
    </dgm:pt>
    <dgm:pt modelId="{BF405632-9C6D-4538-80D4-0A5F86362B96}">
      <dgm:prSet/>
      <dgm:spPr/>
      <dgm:t>
        <a:bodyPr/>
        <a:lstStyle/>
        <a:p>
          <a:r>
            <a:rPr lang="en-US"/>
            <a:t>Reduce manual toil with self-healing mechanisms</a:t>
          </a:r>
        </a:p>
      </dgm:t>
    </dgm:pt>
    <dgm:pt modelId="{CF5F03D7-9DF9-4454-BBA1-CA14EB01D2FC}" type="parTrans" cxnId="{8F491D70-CE25-4DD4-9B35-5942A46E3754}">
      <dgm:prSet/>
      <dgm:spPr/>
      <dgm:t>
        <a:bodyPr/>
        <a:lstStyle/>
        <a:p>
          <a:endParaRPr lang="en-US"/>
        </a:p>
      </dgm:t>
    </dgm:pt>
    <dgm:pt modelId="{D0BE7EB3-703D-4288-838C-CBAD002C506E}" type="sibTrans" cxnId="{8F491D70-CE25-4DD4-9B35-5942A46E3754}">
      <dgm:prSet/>
      <dgm:spPr/>
      <dgm:t>
        <a:bodyPr/>
        <a:lstStyle/>
        <a:p>
          <a:endParaRPr lang="en-US"/>
        </a:p>
      </dgm:t>
    </dgm:pt>
    <dgm:pt modelId="{A4FC39D2-B1BE-4FE7-B179-8E37A93FB0CD}">
      <dgm:prSet/>
      <dgm:spPr/>
      <dgm:t>
        <a:bodyPr/>
        <a:lstStyle/>
        <a:p>
          <a:r>
            <a:rPr lang="en-US"/>
            <a:t>Document tribal knowledge to support newcomers</a:t>
          </a:r>
        </a:p>
      </dgm:t>
    </dgm:pt>
    <dgm:pt modelId="{B3CC98A5-442C-4B82-B483-2CCE189395C8}" type="parTrans" cxnId="{BAB7C624-8CCB-47A9-9E18-B2183D9CBBA2}">
      <dgm:prSet/>
      <dgm:spPr/>
      <dgm:t>
        <a:bodyPr/>
        <a:lstStyle/>
        <a:p>
          <a:endParaRPr lang="en-US"/>
        </a:p>
      </dgm:t>
    </dgm:pt>
    <dgm:pt modelId="{C03AE4E8-09EB-46AD-8B13-399F0964AB55}" type="sibTrans" cxnId="{BAB7C624-8CCB-47A9-9E18-B2183D9CBBA2}">
      <dgm:prSet/>
      <dgm:spPr/>
      <dgm:t>
        <a:bodyPr/>
        <a:lstStyle/>
        <a:p>
          <a:endParaRPr lang="en-US"/>
        </a:p>
      </dgm:t>
    </dgm:pt>
    <dgm:pt modelId="{74FE8FB9-5F25-4FBC-B712-B633B38A85A3}" type="pres">
      <dgm:prSet presAssocID="{E8ED828B-4E68-4D5B-9CF5-7EC125A2590D}" presName="root" presStyleCnt="0">
        <dgm:presLayoutVars>
          <dgm:dir/>
          <dgm:resizeHandles val="exact"/>
        </dgm:presLayoutVars>
      </dgm:prSet>
      <dgm:spPr/>
    </dgm:pt>
    <dgm:pt modelId="{9933F027-738C-490C-863C-9244D6DA8CA2}" type="pres">
      <dgm:prSet presAssocID="{0B8FE152-B217-4F2D-A24F-16DCFFBDF889}" presName="compNode" presStyleCnt="0"/>
      <dgm:spPr/>
    </dgm:pt>
    <dgm:pt modelId="{A6CE4F83-A56C-4636-B164-41A36D2DA8FD}" type="pres">
      <dgm:prSet presAssocID="{0B8FE152-B217-4F2D-A24F-16DCFFBDF889}" presName="bgRect" presStyleLbl="bgShp" presStyleIdx="0" presStyleCnt="4"/>
      <dgm:spPr/>
    </dgm:pt>
    <dgm:pt modelId="{466578D8-5B9A-469D-BBDF-22A51000DDD0}" type="pres">
      <dgm:prSet presAssocID="{0B8FE152-B217-4F2D-A24F-16DCFFBDF8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E5FC4E-AA0F-4C95-AC44-55712925EDCA}" type="pres">
      <dgm:prSet presAssocID="{0B8FE152-B217-4F2D-A24F-16DCFFBDF889}" presName="spaceRect" presStyleCnt="0"/>
      <dgm:spPr/>
    </dgm:pt>
    <dgm:pt modelId="{474E9DE1-B75C-45A0-B7BE-6F34A2A9E9C4}" type="pres">
      <dgm:prSet presAssocID="{0B8FE152-B217-4F2D-A24F-16DCFFBDF889}" presName="parTx" presStyleLbl="revTx" presStyleIdx="0" presStyleCnt="4">
        <dgm:presLayoutVars>
          <dgm:chMax val="0"/>
          <dgm:chPref val="0"/>
        </dgm:presLayoutVars>
      </dgm:prSet>
      <dgm:spPr/>
    </dgm:pt>
    <dgm:pt modelId="{D07AB992-C528-41B2-ADE5-C67D33EAE8E0}" type="pres">
      <dgm:prSet presAssocID="{5D634F22-59DD-4AD8-A50A-BC8C74E02D0E}" presName="sibTrans" presStyleCnt="0"/>
      <dgm:spPr/>
    </dgm:pt>
    <dgm:pt modelId="{C645AD75-639C-49FC-A6C1-6664CFA06395}" type="pres">
      <dgm:prSet presAssocID="{23F56C52-D3F6-4A9B-8202-3933A542D465}" presName="compNode" presStyleCnt="0"/>
      <dgm:spPr/>
    </dgm:pt>
    <dgm:pt modelId="{B8B11D8D-49E2-49E4-A39F-571F07458A80}" type="pres">
      <dgm:prSet presAssocID="{23F56C52-D3F6-4A9B-8202-3933A542D465}" presName="bgRect" presStyleLbl="bgShp" presStyleIdx="1" presStyleCnt="4"/>
      <dgm:spPr/>
    </dgm:pt>
    <dgm:pt modelId="{4AFF9EBD-4A53-40DB-8E2F-CBA80D19FDF3}" type="pres">
      <dgm:prSet presAssocID="{23F56C52-D3F6-4A9B-8202-3933A542D4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15D1FAA-5695-4E9E-9715-109F52B40671}" type="pres">
      <dgm:prSet presAssocID="{23F56C52-D3F6-4A9B-8202-3933A542D465}" presName="spaceRect" presStyleCnt="0"/>
      <dgm:spPr/>
    </dgm:pt>
    <dgm:pt modelId="{A2DDBA73-C62C-4ED3-B833-F9225C5F5708}" type="pres">
      <dgm:prSet presAssocID="{23F56C52-D3F6-4A9B-8202-3933A542D465}" presName="parTx" presStyleLbl="revTx" presStyleIdx="1" presStyleCnt="4">
        <dgm:presLayoutVars>
          <dgm:chMax val="0"/>
          <dgm:chPref val="0"/>
        </dgm:presLayoutVars>
      </dgm:prSet>
      <dgm:spPr/>
    </dgm:pt>
    <dgm:pt modelId="{A9A053DE-225F-431F-BD9B-0AF0B1A49C4B}" type="pres">
      <dgm:prSet presAssocID="{54E1CBAD-042C-4DB2-8B3C-4D42C832FDFE}" presName="sibTrans" presStyleCnt="0"/>
      <dgm:spPr/>
    </dgm:pt>
    <dgm:pt modelId="{941F913E-FAC8-442D-8CBB-5344F0A5DC2B}" type="pres">
      <dgm:prSet presAssocID="{BF405632-9C6D-4538-80D4-0A5F86362B96}" presName="compNode" presStyleCnt="0"/>
      <dgm:spPr/>
    </dgm:pt>
    <dgm:pt modelId="{4F4EE724-2509-4C8B-A158-82E842C71B7D}" type="pres">
      <dgm:prSet presAssocID="{BF405632-9C6D-4538-80D4-0A5F86362B96}" presName="bgRect" presStyleLbl="bgShp" presStyleIdx="2" presStyleCnt="4"/>
      <dgm:spPr/>
    </dgm:pt>
    <dgm:pt modelId="{9D792B3C-0B41-4627-801A-0F3C9E8B3617}" type="pres">
      <dgm:prSet presAssocID="{BF405632-9C6D-4538-80D4-0A5F86362B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B39CB12A-8656-4F90-ACA6-3057C6CAA2C9}" type="pres">
      <dgm:prSet presAssocID="{BF405632-9C6D-4538-80D4-0A5F86362B96}" presName="spaceRect" presStyleCnt="0"/>
      <dgm:spPr/>
    </dgm:pt>
    <dgm:pt modelId="{EF95A157-A403-4335-B3D4-9710B283D4ED}" type="pres">
      <dgm:prSet presAssocID="{BF405632-9C6D-4538-80D4-0A5F86362B96}" presName="parTx" presStyleLbl="revTx" presStyleIdx="2" presStyleCnt="4">
        <dgm:presLayoutVars>
          <dgm:chMax val="0"/>
          <dgm:chPref val="0"/>
        </dgm:presLayoutVars>
      </dgm:prSet>
      <dgm:spPr/>
    </dgm:pt>
    <dgm:pt modelId="{28791E4D-8AC8-4014-9E22-EAEF240B7CE2}" type="pres">
      <dgm:prSet presAssocID="{D0BE7EB3-703D-4288-838C-CBAD002C506E}" presName="sibTrans" presStyleCnt="0"/>
      <dgm:spPr/>
    </dgm:pt>
    <dgm:pt modelId="{D3D0DDAB-6D73-4D43-B278-9D0FBFB29726}" type="pres">
      <dgm:prSet presAssocID="{A4FC39D2-B1BE-4FE7-B179-8E37A93FB0CD}" presName="compNode" presStyleCnt="0"/>
      <dgm:spPr/>
    </dgm:pt>
    <dgm:pt modelId="{67F3ADD0-010F-43C8-86AF-01263D02AF7D}" type="pres">
      <dgm:prSet presAssocID="{A4FC39D2-B1BE-4FE7-B179-8E37A93FB0CD}" presName="bgRect" presStyleLbl="bgShp" presStyleIdx="3" presStyleCnt="4"/>
      <dgm:spPr/>
    </dgm:pt>
    <dgm:pt modelId="{78540433-5031-46C6-A6EC-FAD9DE63DB44}" type="pres">
      <dgm:prSet presAssocID="{A4FC39D2-B1BE-4FE7-B179-8E37A93FB0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E37FEEA-CB3E-416C-A8CF-0C6C2A8F1010}" type="pres">
      <dgm:prSet presAssocID="{A4FC39D2-B1BE-4FE7-B179-8E37A93FB0CD}" presName="spaceRect" presStyleCnt="0"/>
      <dgm:spPr/>
    </dgm:pt>
    <dgm:pt modelId="{EF8A6196-AC8E-4A9F-A711-FB89C01416E5}" type="pres">
      <dgm:prSet presAssocID="{A4FC39D2-B1BE-4FE7-B179-8E37A93FB0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69DE22-1010-4D88-8FEA-11402FDDBB68}" type="presOf" srcId="{A4FC39D2-B1BE-4FE7-B179-8E37A93FB0CD}" destId="{EF8A6196-AC8E-4A9F-A711-FB89C01416E5}" srcOrd="0" destOrd="0" presId="urn:microsoft.com/office/officeart/2018/2/layout/IconVerticalSolidList"/>
    <dgm:cxn modelId="{BAB7C624-8CCB-47A9-9E18-B2183D9CBBA2}" srcId="{E8ED828B-4E68-4D5B-9CF5-7EC125A2590D}" destId="{A4FC39D2-B1BE-4FE7-B179-8E37A93FB0CD}" srcOrd="3" destOrd="0" parTransId="{B3CC98A5-442C-4B82-B483-2CCE189395C8}" sibTransId="{C03AE4E8-09EB-46AD-8B13-399F0964AB55}"/>
    <dgm:cxn modelId="{3FDA223C-F3CA-4D44-AD4B-F26DA38AC077}" type="presOf" srcId="{0B8FE152-B217-4F2D-A24F-16DCFFBDF889}" destId="{474E9DE1-B75C-45A0-B7BE-6F34A2A9E9C4}" srcOrd="0" destOrd="0" presId="urn:microsoft.com/office/officeart/2018/2/layout/IconVerticalSolidList"/>
    <dgm:cxn modelId="{09D67740-EB25-4E92-A0C2-B78EC138C215}" srcId="{E8ED828B-4E68-4D5B-9CF5-7EC125A2590D}" destId="{23F56C52-D3F6-4A9B-8202-3933A542D465}" srcOrd="1" destOrd="0" parTransId="{7C3FF514-F160-4F0F-A8AE-219F66F2B87A}" sibTransId="{54E1CBAD-042C-4DB2-8B3C-4D42C832FDFE}"/>
    <dgm:cxn modelId="{EE4B466E-3089-428B-9CD7-40592115A676}" type="presOf" srcId="{23F56C52-D3F6-4A9B-8202-3933A542D465}" destId="{A2DDBA73-C62C-4ED3-B833-F9225C5F5708}" srcOrd="0" destOrd="0" presId="urn:microsoft.com/office/officeart/2018/2/layout/IconVerticalSolidList"/>
    <dgm:cxn modelId="{8F491D70-CE25-4DD4-9B35-5942A46E3754}" srcId="{E8ED828B-4E68-4D5B-9CF5-7EC125A2590D}" destId="{BF405632-9C6D-4538-80D4-0A5F86362B96}" srcOrd="2" destOrd="0" parTransId="{CF5F03D7-9DF9-4454-BBA1-CA14EB01D2FC}" sibTransId="{D0BE7EB3-703D-4288-838C-CBAD002C506E}"/>
    <dgm:cxn modelId="{055F40B7-37C5-48E6-8765-A7E940E9A99D}" type="presOf" srcId="{E8ED828B-4E68-4D5B-9CF5-7EC125A2590D}" destId="{74FE8FB9-5F25-4FBC-B712-B633B38A85A3}" srcOrd="0" destOrd="0" presId="urn:microsoft.com/office/officeart/2018/2/layout/IconVerticalSolidList"/>
    <dgm:cxn modelId="{7F93F4ED-9942-4788-B0B4-A295467DB68C}" type="presOf" srcId="{BF405632-9C6D-4538-80D4-0A5F86362B96}" destId="{EF95A157-A403-4335-B3D4-9710B283D4ED}" srcOrd="0" destOrd="0" presId="urn:microsoft.com/office/officeart/2018/2/layout/IconVerticalSolidList"/>
    <dgm:cxn modelId="{4F9359FE-CE85-43AC-88C3-56A65FAF72BD}" srcId="{E8ED828B-4E68-4D5B-9CF5-7EC125A2590D}" destId="{0B8FE152-B217-4F2D-A24F-16DCFFBDF889}" srcOrd="0" destOrd="0" parTransId="{8C635BC3-4EB7-41FC-A2BF-DB5D3A8EB30F}" sibTransId="{5D634F22-59DD-4AD8-A50A-BC8C74E02D0E}"/>
    <dgm:cxn modelId="{E1F6FB47-8416-4B38-AE80-6CCCE6967092}" type="presParOf" srcId="{74FE8FB9-5F25-4FBC-B712-B633B38A85A3}" destId="{9933F027-738C-490C-863C-9244D6DA8CA2}" srcOrd="0" destOrd="0" presId="urn:microsoft.com/office/officeart/2018/2/layout/IconVerticalSolidList"/>
    <dgm:cxn modelId="{B3735C36-B704-44D5-84B1-37D7ABF81BA4}" type="presParOf" srcId="{9933F027-738C-490C-863C-9244D6DA8CA2}" destId="{A6CE4F83-A56C-4636-B164-41A36D2DA8FD}" srcOrd="0" destOrd="0" presId="urn:microsoft.com/office/officeart/2018/2/layout/IconVerticalSolidList"/>
    <dgm:cxn modelId="{BBCC645C-B260-4291-91DF-1476373D7BCF}" type="presParOf" srcId="{9933F027-738C-490C-863C-9244D6DA8CA2}" destId="{466578D8-5B9A-469D-BBDF-22A51000DDD0}" srcOrd="1" destOrd="0" presId="urn:microsoft.com/office/officeart/2018/2/layout/IconVerticalSolidList"/>
    <dgm:cxn modelId="{3D10F5EE-838D-4031-ACDD-65CE55715C59}" type="presParOf" srcId="{9933F027-738C-490C-863C-9244D6DA8CA2}" destId="{C9E5FC4E-AA0F-4C95-AC44-55712925EDCA}" srcOrd="2" destOrd="0" presId="urn:microsoft.com/office/officeart/2018/2/layout/IconVerticalSolidList"/>
    <dgm:cxn modelId="{72201029-5FDF-4A7D-AE30-03227BC66437}" type="presParOf" srcId="{9933F027-738C-490C-863C-9244D6DA8CA2}" destId="{474E9DE1-B75C-45A0-B7BE-6F34A2A9E9C4}" srcOrd="3" destOrd="0" presId="urn:microsoft.com/office/officeart/2018/2/layout/IconVerticalSolidList"/>
    <dgm:cxn modelId="{10E9C5D2-D9FB-4E27-807C-F285DDFC4A27}" type="presParOf" srcId="{74FE8FB9-5F25-4FBC-B712-B633B38A85A3}" destId="{D07AB992-C528-41B2-ADE5-C67D33EAE8E0}" srcOrd="1" destOrd="0" presId="urn:microsoft.com/office/officeart/2018/2/layout/IconVerticalSolidList"/>
    <dgm:cxn modelId="{15938750-49C3-4A7B-B15E-9C78DE429EBB}" type="presParOf" srcId="{74FE8FB9-5F25-4FBC-B712-B633B38A85A3}" destId="{C645AD75-639C-49FC-A6C1-6664CFA06395}" srcOrd="2" destOrd="0" presId="urn:microsoft.com/office/officeart/2018/2/layout/IconVerticalSolidList"/>
    <dgm:cxn modelId="{DD1DC6C3-6454-4FE3-9941-7C4880AF40EF}" type="presParOf" srcId="{C645AD75-639C-49FC-A6C1-6664CFA06395}" destId="{B8B11D8D-49E2-49E4-A39F-571F07458A80}" srcOrd="0" destOrd="0" presId="urn:microsoft.com/office/officeart/2018/2/layout/IconVerticalSolidList"/>
    <dgm:cxn modelId="{1CAA0A74-BE67-4CBE-9778-0624C1094533}" type="presParOf" srcId="{C645AD75-639C-49FC-A6C1-6664CFA06395}" destId="{4AFF9EBD-4A53-40DB-8E2F-CBA80D19FDF3}" srcOrd="1" destOrd="0" presId="urn:microsoft.com/office/officeart/2018/2/layout/IconVerticalSolidList"/>
    <dgm:cxn modelId="{12372677-DAC9-4FD0-BD38-3613636E253B}" type="presParOf" srcId="{C645AD75-639C-49FC-A6C1-6664CFA06395}" destId="{B15D1FAA-5695-4E9E-9715-109F52B40671}" srcOrd="2" destOrd="0" presId="urn:microsoft.com/office/officeart/2018/2/layout/IconVerticalSolidList"/>
    <dgm:cxn modelId="{20AFE6C9-2230-4788-BA8C-F5BCE92FF218}" type="presParOf" srcId="{C645AD75-639C-49FC-A6C1-6664CFA06395}" destId="{A2DDBA73-C62C-4ED3-B833-F9225C5F5708}" srcOrd="3" destOrd="0" presId="urn:microsoft.com/office/officeart/2018/2/layout/IconVerticalSolidList"/>
    <dgm:cxn modelId="{55FEDA09-D9F7-44FC-92E7-D1D8A1C0FFF6}" type="presParOf" srcId="{74FE8FB9-5F25-4FBC-B712-B633B38A85A3}" destId="{A9A053DE-225F-431F-BD9B-0AF0B1A49C4B}" srcOrd="3" destOrd="0" presId="urn:microsoft.com/office/officeart/2018/2/layout/IconVerticalSolidList"/>
    <dgm:cxn modelId="{EB873C40-2790-4F66-BF86-77666DBF1B7F}" type="presParOf" srcId="{74FE8FB9-5F25-4FBC-B712-B633B38A85A3}" destId="{941F913E-FAC8-442D-8CBB-5344F0A5DC2B}" srcOrd="4" destOrd="0" presId="urn:microsoft.com/office/officeart/2018/2/layout/IconVerticalSolidList"/>
    <dgm:cxn modelId="{C751AA4E-1945-4272-BDBC-894323DBA3F4}" type="presParOf" srcId="{941F913E-FAC8-442D-8CBB-5344F0A5DC2B}" destId="{4F4EE724-2509-4C8B-A158-82E842C71B7D}" srcOrd="0" destOrd="0" presId="urn:microsoft.com/office/officeart/2018/2/layout/IconVerticalSolidList"/>
    <dgm:cxn modelId="{D795C81C-D2B3-4EE6-9B43-F6668081DA5E}" type="presParOf" srcId="{941F913E-FAC8-442D-8CBB-5344F0A5DC2B}" destId="{9D792B3C-0B41-4627-801A-0F3C9E8B3617}" srcOrd="1" destOrd="0" presId="urn:microsoft.com/office/officeart/2018/2/layout/IconVerticalSolidList"/>
    <dgm:cxn modelId="{3E7DB77A-C5CF-4DEA-A037-A4751515233F}" type="presParOf" srcId="{941F913E-FAC8-442D-8CBB-5344F0A5DC2B}" destId="{B39CB12A-8656-4F90-ACA6-3057C6CAA2C9}" srcOrd="2" destOrd="0" presId="urn:microsoft.com/office/officeart/2018/2/layout/IconVerticalSolidList"/>
    <dgm:cxn modelId="{E4E0890E-FD23-4336-BD06-CB82BF652045}" type="presParOf" srcId="{941F913E-FAC8-442D-8CBB-5344F0A5DC2B}" destId="{EF95A157-A403-4335-B3D4-9710B283D4ED}" srcOrd="3" destOrd="0" presId="urn:microsoft.com/office/officeart/2018/2/layout/IconVerticalSolidList"/>
    <dgm:cxn modelId="{0DEE87BB-7F91-4BCB-AC92-62F5BD502DC3}" type="presParOf" srcId="{74FE8FB9-5F25-4FBC-B712-B633B38A85A3}" destId="{28791E4D-8AC8-4014-9E22-EAEF240B7CE2}" srcOrd="5" destOrd="0" presId="urn:microsoft.com/office/officeart/2018/2/layout/IconVerticalSolidList"/>
    <dgm:cxn modelId="{230EB617-C711-4619-A231-572B527DB6E4}" type="presParOf" srcId="{74FE8FB9-5F25-4FBC-B712-B633B38A85A3}" destId="{D3D0DDAB-6D73-4D43-B278-9D0FBFB29726}" srcOrd="6" destOrd="0" presId="urn:microsoft.com/office/officeart/2018/2/layout/IconVerticalSolidList"/>
    <dgm:cxn modelId="{AD241003-A38F-4305-BD8F-2C3EA08891AA}" type="presParOf" srcId="{D3D0DDAB-6D73-4D43-B278-9D0FBFB29726}" destId="{67F3ADD0-010F-43C8-86AF-01263D02AF7D}" srcOrd="0" destOrd="0" presId="urn:microsoft.com/office/officeart/2018/2/layout/IconVerticalSolidList"/>
    <dgm:cxn modelId="{C5B85FA0-1AA1-4F6D-A604-0C0C28A051BE}" type="presParOf" srcId="{D3D0DDAB-6D73-4D43-B278-9D0FBFB29726}" destId="{78540433-5031-46C6-A6EC-FAD9DE63DB44}" srcOrd="1" destOrd="0" presId="urn:microsoft.com/office/officeart/2018/2/layout/IconVerticalSolidList"/>
    <dgm:cxn modelId="{DADA6441-BDAB-46EB-9E6D-6497E4B4E3FE}" type="presParOf" srcId="{D3D0DDAB-6D73-4D43-B278-9D0FBFB29726}" destId="{0E37FEEA-CB3E-416C-A8CF-0C6C2A8F1010}" srcOrd="2" destOrd="0" presId="urn:microsoft.com/office/officeart/2018/2/layout/IconVerticalSolidList"/>
    <dgm:cxn modelId="{9C57DB4D-1BAF-49E6-9CFC-CD86DC45E6BD}" type="presParOf" srcId="{D3D0DDAB-6D73-4D43-B278-9D0FBFB29726}" destId="{EF8A6196-AC8E-4A9F-A711-FB89C01416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0AD8FA-D1E1-455F-A368-0F473B624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1B58AF-E25E-4436-974D-9B8DF17CD35C}">
      <dgm:prSet/>
      <dgm:spPr/>
      <dgm:t>
        <a:bodyPr/>
        <a:lstStyle/>
        <a:p>
          <a:pPr>
            <a:defRPr cap="all"/>
          </a:pPr>
          <a:r>
            <a:rPr lang="en-US"/>
            <a:t>Conduct post-incident reviews (blameless retrospectives)</a:t>
          </a:r>
        </a:p>
      </dgm:t>
    </dgm:pt>
    <dgm:pt modelId="{C8024BEC-91B7-4102-8640-036C473938A2}" type="parTrans" cxnId="{F826338B-F2D2-4674-9E7B-A8F474364F90}">
      <dgm:prSet/>
      <dgm:spPr/>
      <dgm:t>
        <a:bodyPr/>
        <a:lstStyle/>
        <a:p>
          <a:endParaRPr lang="en-US"/>
        </a:p>
      </dgm:t>
    </dgm:pt>
    <dgm:pt modelId="{0B490B33-79A8-433A-BB5D-641B0E6767D3}" type="sibTrans" cxnId="{F826338B-F2D2-4674-9E7B-A8F474364F90}">
      <dgm:prSet/>
      <dgm:spPr/>
      <dgm:t>
        <a:bodyPr/>
        <a:lstStyle/>
        <a:p>
          <a:endParaRPr lang="en-US"/>
        </a:p>
      </dgm:t>
    </dgm:pt>
    <dgm:pt modelId="{661DF0CE-00F1-4191-88BB-7F6342D2E758}">
      <dgm:prSet/>
      <dgm:spPr/>
      <dgm:t>
        <a:bodyPr/>
        <a:lstStyle/>
        <a:p>
          <a:pPr>
            <a:defRPr cap="all"/>
          </a:pPr>
          <a:r>
            <a:rPr lang="en-US"/>
            <a:t>Use incident data to refine alerts and improve system design</a:t>
          </a:r>
        </a:p>
      </dgm:t>
    </dgm:pt>
    <dgm:pt modelId="{BEF3536C-3728-47B8-A1D6-0D0E18CC618A}" type="parTrans" cxnId="{84BCCE38-315B-48E2-B622-8F036F719DD3}">
      <dgm:prSet/>
      <dgm:spPr/>
      <dgm:t>
        <a:bodyPr/>
        <a:lstStyle/>
        <a:p>
          <a:endParaRPr lang="en-US"/>
        </a:p>
      </dgm:t>
    </dgm:pt>
    <dgm:pt modelId="{4249A77C-1A1A-4548-863E-1847E455EDE6}" type="sibTrans" cxnId="{84BCCE38-315B-48E2-B622-8F036F719DD3}">
      <dgm:prSet/>
      <dgm:spPr/>
      <dgm:t>
        <a:bodyPr/>
        <a:lstStyle/>
        <a:p>
          <a:endParaRPr lang="en-US"/>
        </a:p>
      </dgm:t>
    </dgm:pt>
    <dgm:pt modelId="{D0B4D899-356F-479A-BAA7-545527E257FC}">
      <dgm:prSet/>
      <dgm:spPr/>
      <dgm:t>
        <a:bodyPr/>
        <a:lstStyle/>
        <a:p>
          <a:pPr>
            <a:defRPr cap="all"/>
          </a:pPr>
          <a:r>
            <a:rPr lang="en-US"/>
            <a:t>Include on-call feedback in sprint planning and ops reviews</a:t>
          </a:r>
        </a:p>
      </dgm:t>
    </dgm:pt>
    <dgm:pt modelId="{6A511361-5FD0-4916-9CD4-BCDCF8716C3F}" type="parTrans" cxnId="{0EC108DC-47AF-4670-ADF5-16C995202436}">
      <dgm:prSet/>
      <dgm:spPr/>
      <dgm:t>
        <a:bodyPr/>
        <a:lstStyle/>
        <a:p>
          <a:endParaRPr lang="en-US"/>
        </a:p>
      </dgm:t>
    </dgm:pt>
    <dgm:pt modelId="{FC727B9F-A40A-45D7-BCFE-24DADED83741}" type="sibTrans" cxnId="{0EC108DC-47AF-4670-ADF5-16C995202436}">
      <dgm:prSet/>
      <dgm:spPr/>
      <dgm:t>
        <a:bodyPr/>
        <a:lstStyle/>
        <a:p>
          <a:endParaRPr lang="en-US"/>
        </a:p>
      </dgm:t>
    </dgm:pt>
    <dgm:pt modelId="{F20D7DBD-BC4D-4E31-9D3A-0A1FC515875E}">
      <dgm:prSet/>
      <dgm:spPr/>
      <dgm:t>
        <a:bodyPr/>
        <a:lstStyle/>
        <a:p>
          <a:pPr>
            <a:defRPr cap="all"/>
          </a:pPr>
          <a:r>
            <a:rPr lang="en-US"/>
            <a:t>Promote cross-training and skill sharing</a:t>
          </a:r>
        </a:p>
      </dgm:t>
    </dgm:pt>
    <dgm:pt modelId="{135A550F-4928-4B44-9F41-AD8C59A64CA4}" type="parTrans" cxnId="{571740E7-5E4A-484D-B28C-371E502F28A7}">
      <dgm:prSet/>
      <dgm:spPr/>
      <dgm:t>
        <a:bodyPr/>
        <a:lstStyle/>
        <a:p>
          <a:endParaRPr lang="en-US"/>
        </a:p>
      </dgm:t>
    </dgm:pt>
    <dgm:pt modelId="{560670BA-88E7-4744-AD67-0B27B914C83C}" type="sibTrans" cxnId="{571740E7-5E4A-484D-B28C-371E502F28A7}">
      <dgm:prSet/>
      <dgm:spPr/>
      <dgm:t>
        <a:bodyPr/>
        <a:lstStyle/>
        <a:p>
          <a:endParaRPr lang="en-US"/>
        </a:p>
      </dgm:t>
    </dgm:pt>
    <dgm:pt modelId="{BE50DAD3-3C2A-4958-BBF1-B09A76F66D04}" type="pres">
      <dgm:prSet presAssocID="{620AD8FA-D1E1-455F-A368-0F473B624E2D}" presName="root" presStyleCnt="0">
        <dgm:presLayoutVars>
          <dgm:dir/>
          <dgm:resizeHandles val="exact"/>
        </dgm:presLayoutVars>
      </dgm:prSet>
      <dgm:spPr/>
    </dgm:pt>
    <dgm:pt modelId="{DB51A577-FB9C-4EB2-945D-32BA24ACA102}" type="pres">
      <dgm:prSet presAssocID="{A11B58AF-E25E-4436-974D-9B8DF17CD35C}" presName="compNode" presStyleCnt="0"/>
      <dgm:spPr/>
    </dgm:pt>
    <dgm:pt modelId="{29B63FC1-D96B-4DBE-AF0E-D9322B02AE79}" type="pres">
      <dgm:prSet presAssocID="{A11B58AF-E25E-4436-974D-9B8DF17CD35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5C7D5B3-6861-4051-BB79-CD9A15A7614A}" type="pres">
      <dgm:prSet presAssocID="{A11B58AF-E25E-4436-974D-9B8DF17CD3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A582A3B-0B64-4A74-AAD1-BD327473D098}" type="pres">
      <dgm:prSet presAssocID="{A11B58AF-E25E-4436-974D-9B8DF17CD35C}" presName="spaceRect" presStyleCnt="0"/>
      <dgm:spPr/>
    </dgm:pt>
    <dgm:pt modelId="{CB2DEA1C-BA49-4C96-BC5F-DF602DB79036}" type="pres">
      <dgm:prSet presAssocID="{A11B58AF-E25E-4436-974D-9B8DF17CD35C}" presName="textRect" presStyleLbl="revTx" presStyleIdx="0" presStyleCnt="4">
        <dgm:presLayoutVars>
          <dgm:chMax val="1"/>
          <dgm:chPref val="1"/>
        </dgm:presLayoutVars>
      </dgm:prSet>
      <dgm:spPr/>
    </dgm:pt>
    <dgm:pt modelId="{6D75D2B2-D287-4DAD-B042-4D6104D6D185}" type="pres">
      <dgm:prSet presAssocID="{0B490B33-79A8-433A-BB5D-641B0E6767D3}" presName="sibTrans" presStyleCnt="0"/>
      <dgm:spPr/>
    </dgm:pt>
    <dgm:pt modelId="{DA50753F-A1F3-48BB-AEC9-1A8B29DA9065}" type="pres">
      <dgm:prSet presAssocID="{661DF0CE-00F1-4191-88BB-7F6342D2E758}" presName="compNode" presStyleCnt="0"/>
      <dgm:spPr/>
    </dgm:pt>
    <dgm:pt modelId="{65727B35-03A6-467B-8180-E8A38AAB8051}" type="pres">
      <dgm:prSet presAssocID="{661DF0CE-00F1-4191-88BB-7F6342D2E75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9EAF2E-D337-4E90-A692-155303ACBFEC}" type="pres">
      <dgm:prSet presAssocID="{661DF0CE-00F1-4191-88BB-7F6342D2E7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872D66C-4D95-4B69-9E87-881233E83EAC}" type="pres">
      <dgm:prSet presAssocID="{661DF0CE-00F1-4191-88BB-7F6342D2E758}" presName="spaceRect" presStyleCnt="0"/>
      <dgm:spPr/>
    </dgm:pt>
    <dgm:pt modelId="{0BEC89C5-FCF4-40A7-8B18-7FA9F9AD0842}" type="pres">
      <dgm:prSet presAssocID="{661DF0CE-00F1-4191-88BB-7F6342D2E758}" presName="textRect" presStyleLbl="revTx" presStyleIdx="1" presStyleCnt="4">
        <dgm:presLayoutVars>
          <dgm:chMax val="1"/>
          <dgm:chPref val="1"/>
        </dgm:presLayoutVars>
      </dgm:prSet>
      <dgm:spPr/>
    </dgm:pt>
    <dgm:pt modelId="{6AA8DED9-A54F-46FA-BDF1-C342C1408F49}" type="pres">
      <dgm:prSet presAssocID="{4249A77C-1A1A-4548-863E-1847E455EDE6}" presName="sibTrans" presStyleCnt="0"/>
      <dgm:spPr/>
    </dgm:pt>
    <dgm:pt modelId="{A6640630-1452-4B0F-B511-DE3423777BF7}" type="pres">
      <dgm:prSet presAssocID="{D0B4D899-356F-479A-BAA7-545527E257FC}" presName="compNode" presStyleCnt="0"/>
      <dgm:spPr/>
    </dgm:pt>
    <dgm:pt modelId="{9CB4943E-C4D2-4A25-AA05-A0B9210BCCF2}" type="pres">
      <dgm:prSet presAssocID="{D0B4D899-356F-479A-BAA7-545527E257F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B29AEA6-51EA-4F9F-8B1E-CC6F63F982B3}" type="pres">
      <dgm:prSet presAssocID="{D0B4D899-356F-479A-BAA7-545527E257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ED9330-F34E-4FBE-8E35-CA77058003C4}" type="pres">
      <dgm:prSet presAssocID="{D0B4D899-356F-479A-BAA7-545527E257FC}" presName="spaceRect" presStyleCnt="0"/>
      <dgm:spPr/>
    </dgm:pt>
    <dgm:pt modelId="{C6A30127-5F44-4AC2-9DAB-C341AD768E2E}" type="pres">
      <dgm:prSet presAssocID="{D0B4D899-356F-479A-BAA7-545527E257FC}" presName="textRect" presStyleLbl="revTx" presStyleIdx="2" presStyleCnt="4">
        <dgm:presLayoutVars>
          <dgm:chMax val="1"/>
          <dgm:chPref val="1"/>
        </dgm:presLayoutVars>
      </dgm:prSet>
      <dgm:spPr/>
    </dgm:pt>
    <dgm:pt modelId="{20D94B20-1053-4C2A-B82E-20F6D99D2CEB}" type="pres">
      <dgm:prSet presAssocID="{FC727B9F-A40A-45D7-BCFE-24DADED83741}" presName="sibTrans" presStyleCnt="0"/>
      <dgm:spPr/>
    </dgm:pt>
    <dgm:pt modelId="{518D2F42-5679-49C8-98F2-8AE13EC56C37}" type="pres">
      <dgm:prSet presAssocID="{F20D7DBD-BC4D-4E31-9D3A-0A1FC515875E}" presName="compNode" presStyleCnt="0"/>
      <dgm:spPr/>
    </dgm:pt>
    <dgm:pt modelId="{481BB4D2-7FE4-4554-966E-7FBE48EE5BF6}" type="pres">
      <dgm:prSet presAssocID="{F20D7DBD-BC4D-4E31-9D3A-0A1FC515875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6F2E04A-57D7-4D88-9E39-7CF47F620177}" type="pres">
      <dgm:prSet presAssocID="{F20D7DBD-BC4D-4E31-9D3A-0A1FC51587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0E4215A-1902-4827-BB8C-27C6B1876E3F}" type="pres">
      <dgm:prSet presAssocID="{F20D7DBD-BC4D-4E31-9D3A-0A1FC515875E}" presName="spaceRect" presStyleCnt="0"/>
      <dgm:spPr/>
    </dgm:pt>
    <dgm:pt modelId="{167391FE-7EAE-4F37-890C-84034E1368B0}" type="pres">
      <dgm:prSet presAssocID="{F20D7DBD-BC4D-4E31-9D3A-0A1FC51587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9D7707-57F6-47EF-A564-2AF2D2B8C187}" type="presOf" srcId="{A11B58AF-E25E-4436-974D-9B8DF17CD35C}" destId="{CB2DEA1C-BA49-4C96-BC5F-DF602DB79036}" srcOrd="0" destOrd="0" presId="urn:microsoft.com/office/officeart/2018/5/layout/IconLeafLabelList"/>
    <dgm:cxn modelId="{63B76828-4DA3-4558-84C7-222F67485166}" type="presOf" srcId="{661DF0CE-00F1-4191-88BB-7F6342D2E758}" destId="{0BEC89C5-FCF4-40A7-8B18-7FA9F9AD0842}" srcOrd="0" destOrd="0" presId="urn:microsoft.com/office/officeart/2018/5/layout/IconLeafLabelList"/>
    <dgm:cxn modelId="{84BCCE38-315B-48E2-B622-8F036F719DD3}" srcId="{620AD8FA-D1E1-455F-A368-0F473B624E2D}" destId="{661DF0CE-00F1-4191-88BB-7F6342D2E758}" srcOrd="1" destOrd="0" parTransId="{BEF3536C-3728-47B8-A1D6-0D0E18CC618A}" sibTransId="{4249A77C-1A1A-4548-863E-1847E455EDE6}"/>
    <dgm:cxn modelId="{96CA7144-EAC1-4360-B10B-77C3C52D0901}" type="presOf" srcId="{620AD8FA-D1E1-455F-A368-0F473B624E2D}" destId="{BE50DAD3-3C2A-4958-BBF1-B09A76F66D04}" srcOrd="0" destOrd="0" presId="urn:microsoft.com/office/officeart/2018/5/layout/IconLeafLabelList"/>
    <dgm:cxn modelId="{3C04DC75-3E36-409E-923C-EA7B0036628C}" type="presOf" srcId="{D0B4D899-356F-479A-BAA7-545527E257FC}" destId="{C6A30127-5F44-4AC2-9DAB-C341AD768E2E}" srcOrd="0" destOrd="0" presId="urn:microsoft.com/office/officeart/2018/5/layout/IconLeafLabelList"/>
    <dgm:cxn modelId="{F826338B-F2D2-4674-9E7B-A8F474364F90}" srcId="{620AD8FA-D1E1-455F-A368-0F473B624E2D}" destId="{A11B58AF-E25E-4436-974D-9B8DF17CD35C}" srcOrd="0" destOrd="0" parTransId="{C8024BEC-91B7-4102-8640-036C473938A2}" sibTransId="{0B490B33-79A8-433A-BB5D-641B0E6767D3}"/>
    <dgm:cxn modelId="{EE4B67AE-0786-42C1-903B-2A6C301315DA}" type="presOf" srcId="{F20D7DBD-BC4D-4E31-9D3A-0A1FC515875E}" destId="{167391FE-7EAE-4F37-890C-84034E1368B0}" srcOrd="0" destOrd="0" presId="urn:microsoft.com/office/officeart/2018/5/layout/IconLeafLabelList"/>
    <dgm:cxn modelId="{0EC108DC-47AF-4670-ADF5-16C995202436}" srcId="{620AD8FA-D1E1-455F-A368-0F473B624E2D}" destId="{D0B4D899-356F-479A-BAA7-545527E257FC}" srcOrd="2" destOrd="0" parTransId="{6A511361-5FD0-4916-9CD4-BCDCF8716C3F}" sibTransId="{FC727B9F-A40A-45D7-BCFE-24DADED83741}"/>
    <dgm:cxn modelId="{571740E7-5E4A-484D-B28C-371E502F28A7}" srcId="{620AD8FA-D1E1-455F-A368-0F473B624E2D}" destId="{F20D7DBD-BC4D-4E31-9D3A-0A1FC515875E}" srcOrd="3" destOrd="0" parTransId="{135A550F-4928-4B44-9F41-AD8C59A64CA4}" sibTransId="{560670BA-88E7-4744-AD67-0B27B914C83C}"/>
    <dgm:cxn modelId="{E428D51B-6E11-49B9-9A96-8478B59347F2}" type="presParOf" srcId="{BE50DAD3-3C2A-4958-BBF1-B09A76F66D04}" destId="{DB51A577-FB9C-4EB2-945D-32BA24ACA102}" srcOrd="0" destOrd="0" presId="urn:microsoft.com/office/officeart/2018/5/layout/IconLeafLabelList"/>
    <dgm:cxn modelId="{21204151-A699-4EBA-B02E-42D12B10F3BA}" type="presParOf" srcId="{DB51A577-FB9C-4EB2-945D-32BA24ACA102}" destId="{29B63FC1-D96B-4DBE-AF0E-D9322B02AE79}" srcOrd="0" destOrd="0" presId="urn:microsoft.com/office/officeart/2018/5/layout/IconLeafLabelList"/>
    <dgm:cxn modelId="{4145A6E8-80AC-46BB-927C-7DC10EF9352B}" type="presParOf" srcId="{DB51A577-FB9C-4EB2-945D-32BA24ACA102}" destId="{B5C7D5B3-6861-4051-BB79-CD9A15A7614A}" srcOrd="1" destOrd="0" presId="urn:microsoft.com/office/officeart/2018/5/layout/IconLeafLabelList"/>
    <dgm:cxn modelId="{FA20E514-50DC-46C7-80EC-71E1AE95570A}" type="presParOf" srcId="{DB51A577-FB9C-4EB2-945D-32BA24ACA102}" destId="{7A582A3B-0B64-4A74-AAD1-BD327473D098}" srcOrd="2" destOrd="0" presId="urn:microsoft.com/office/officeart/2018/5/layout/IconLeafLabelList"/>
    <dgm:cxn modelId="{74DAB669-3E11-451A-AB5D-B8F268ACBAA3}" type="presParOf" srcId="{DB51A577-FB9C-4EB2-945D-32BA24ACA102}" destId="{CB2DEA1C-BA49-4C96-BC5F-DF602DB79036}" srcOrd="3" destOrd="0" presId="urn:microsoft.com/office/officeart/2018/5/layout/IconLeafLabelList"/>
    <dgm:cxn modelId="{B91E19AE-21BC-4DF8-B7CC-85140ADCC258}" type="presParOf" srcId="{BE50DAD3-3C2A-4958-BBF1-B09A76F66D04}" destId="{6D75D2B2-D287-4DAD-B042-4D6104D6D185}" srcOrd="1" destOrd="0" presId="urn:microsoft.com/office/officeart/2018/5/layout/IconLeafLabelList"/>
    <dgm:cxn modelId="{411C89B5-3757-44F2-9897-7C8B6DB25E47}" type="presParOf" srcId="{BE50DAD3-3C2A-4958-BBF1-B09A76F66D04}" destId="{DA50753F-A1F3-48BB-AEC9-1A8B29DA9065}" srcOrd="2" destOrd="0" presId="urn:microsoft.com/office/officeart/2018/5/layout/IconLeafLabelList"/>
    <dgm:cxn modelId="{BF5CAAAF-1C54-4D09-A31C-C4A255607696}" type="presParOf" srcId="{DA50753F-A1F3-48BB-AEC9-1A8B29DA9065}" destId="{65727B35-03A6-467B-8180-E8A38AAB8051}" srcOrd="0" destOrd="0" presId="urn:microsoft.com/office/officeart/2018/5/layout/IconLeafLabelList"/>
    <dgm:cxn modelId="{4AE1FEA2-A8FD-4F21-A1BB-9D765F072AD7}" type="presParOf" srcId="{DA50753F-A1F3-48BB-AEC9-1A8B29DA9065}" destId="{9F9EAF2E-D337-4E90-A692-155303ACBFEC}" srcOrd="1" destOrd="0" presId="urn:microsoft.com/office/officeart/2018/5/layout/IconLeafLabelList"/>
    <dgm:cxn modelId="{7266172B-EB6D-4EF1-86A5-4B6CE258F8B1}" type="presParOf" srcId="{DA50753F-A1F3-48BB-AEC9-1A8B29DA9065}" destId="{7872D66C-4D95-4B69-9E87-881233E83EAC}" srcOrd="2" destOrd="0" presId="urn:microsoft.com/office/officeart/2018/5/layout/IconLeafLabelList"/>
    <dgm:cxn modelId="{E24113A6-ACFA-4701-AF93-1DFFA7922EC0}" type="presParOf" srcId="{DA50753F-A1F3-48BB-AEC9-1A8B29DA9065}" destId="{0BEC89C5-FCF4-40A7-8B18-7FA9F9AD0842}" srcOrd="3" destOrd="0" presId="urn:microsoft.com/office/officeart/2018/5/layout/IconLeafLabelList"/>
    <dgm:cxn modelId="{643A704D-3987-4637-8C64-E74899210FAD}" type="presParOf" srcId="{BE50DAD3-3C2A-4958-BBF1-B09A76F66D04}" destId="{6AA8DED9-A54F-46FA-BDF1-C342C1408F49}" srcOrd="3" destOrd="0" presId="urn:microsoft.com/office/officeart/2018/5/layout/IconLeafLabelList"/>
    <dgm:cxn modelId="{E71CEA80-720C-4F2F-9826-F5E30EFC5938}" type="presParOf" srcId="{BE50DAD3-3C2A-4958-BBF1-B09A76F66D04}" destId="{A6640630-1452-4B0F-B511-DE3423777BF7}" srcOrd="4" destOrd="0" presId="urn:microsoft.com/office/officeart/2018/5/layout/IconLeafLabelList"/>
    <dgm:cxn modelId="{641C283F-9BD5-469A-ABE7-F1B7AB101980}" type="presParOf" srcId="{A6640630-1452-4B0F-B511-DE3423777BF7}" destId="{9CB4943E-C4D2-4A25-AA05-A0B9210BCCF2}" srcOrd="0" destOrd="0" presId="urn:microsoft.com/office/officeart/2018/5/layout/IconLeafLabelList"/>
    <dgm:cxn modelId="{A0CA6504-5CB2-40DF-8913-DEAB288609B2}" type="presParOf" srcId="{A6640630-1452-4B0F-B511-DE3423777BF7}" destId="{AB29AEA6-51EA-4F9F-8B1E-CC6F63F982B3}" srcOrd="1" destOrd="0" presId="urn:microsoft.com/office/officeart/2018/5/layout/IconLeafLabelList"/>
    <dgm:cxn modelId="{4CF8AA4E-7F09-4D63-8CBC-55FB79A098BC}" type="presParOf" srcId="{A6640630-1452-4B0F-B511-DE3423777BF7}" destId="{3FED9330-F34E-4FBE-8E35-CA77058003C4}" srcOrd="2" destOrd="0" presId="urn:microsoft.com/office/officeart/2018/5/layout/IconLeafLabelList"/>
    <dgm:cxn modelId="{9ABA2A02-1A4B-4D30-90A1-49D1321BF129}" type="presParOf" srcId="{A6640630-1452-4B0F-B511-DE3423777BF7}" destId="{C6A30127-5F44-4AC2-9DAB-C341AD768E2E}" srcOrd="3" destOrd="0" presId="urn:microsoft.com/office/officeart/2018/5/layout/IconLeafLabelList"/>
    <dgm:cxn modelId="{BA12D8C8-C095-4652-AD79-AA8F886643BB}" type="presParOf" srcId="{BE50DAD3-3C2A-4958-BBF1-B09A76F66D04}" destId="{20D94B20-1053-4C2A-B82E-20F6D99D2CEB}" srcOrd="5" destOrd="0" presId="urn:microsoft.com/office/officeart/2018/5/layout/IconLeafLabelList"/>
    <dgm:cxn modelId="{1ED592C5-467B-4289-B207-8AF21C383088}" type="presParOf" srcId="{BE50DAD3-3C2A-4958-BBF1-B09A76F66D04}" destId="{518D2F42-5679-49C8-98F2-8AE13EC56C37}" srcOrd="6" destOrd="0" presId="urn:microsoft.com/office/officeart/2018/5/layout/IconLeafLabelList"/>
    <dgm:cxn modelId="{02EDD663-0728-45DC-97DE-488A6E84485E}" type="presParOf" srcId="{518D2F42-5679-49C8-98F2-8AE13EC56C37}" destId="{481BB4D2-7FE4-4554-966E-7FBE48EE5BF6}" srcOrd="0" destOrd="0" presId="urn:microsoft.com/office/officeart/2018/5/layout/IconLeafLabelList"/>
    <dgm:cxn modelId="{28671793-E577-4162-924B-0B628594A6A3}" type="presParOf" srcId="{518D2F42-5679-49C8-98F2-8AE13EC56C37}" destId="{96F2E04A-57D7-4D88-9E39-7CF47F620177}" srcOrd="1" destOrd="0" presId="urn:microsoft.com/office/officeart/2018/5/layout/IconLeafLabelList"/>
    <dgm:cxn modelId="{C018B5D5-A05A-434D-97E6-571034D33E61}" type="presParOf" srcId="{518D2F42-5679-49C8-98F2-8AE13EC56C37}" destId="{A0E4215A-1902-4827-BB8C-27C6B1876E3F}" srcOrd="2" destOrd="0" presId="urn:microsoft.com/office/officeart/2018/5/layout/IconLeafLabelList"/>
    <dgm:cxn modelId="{77805DF0-5368-448E-A9F7-3FA76BCFC7F9}" type="presParOf" srcId="{518D2F42-5679-49C8-98F2-8AE13EC56C37}" destId="{167391FE-7EAE-4F37-890C-84034E1368B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0CC0C-CDD2-D242-8844-639F554E2E75}">
      <dsp:nvSpPr>
        <dsp:cNvPr id="0" name=""/>
        <dsp:cNvSpPr/>
      </dsp:nvSpPr>
      <dsp:spPr>
        <a:xfrm>
          <a:off x="0" y="42870"/>
          <a:ext cx="4417265" cy="1696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Definition: A schedule where team members take turns being on-call to respond to alerts.</a:t>
          </a:r>
        </a:p>
      </dsp:txBody>
      <dsp:txXfrm>
        <a:off x="82816" y="125686"/>
        <a:ext cx="4251633" cy="1530868"/>
      </dsp:txXfrm>
    </dsp:sp>
    <dsp:sp modelId="{2ED0F407-0214-2B4C-852D-4E67D006C0ED}">
      <dsp:nvSpPr>
        <dsp:cNvPr id="0" name=""/>
        <dsp:cNvSpPr/>
      </dsp:nvSpPr>
      <dsp:spPr>
        <a:xfrm>
          <a:off x="0" y="1811370"/>
          <a:ext cx="4417265" cy="1696500"/>
        </a:xfrm>
        <a:prstGeom prst="roundRect">
          <a:avLst/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Purpose: Maintain high availability, reduce MTTR (Mean Time to Recovery).</a:t>
          </a:r>
        </a:p>
      </dsp:txBody>
      <dsp:txXfrm>
        <a:off x="82816" y="1894186"/>
        <a:ext cx="4251633" cy="1530868"/>
      </dsp:txXfrm>
    </dsp:sp>
    <dsp:sp modelId="{88AD2762-6DD9-984E-9497-B6E5E2A1265B}">
      <dsp:nvSpPr>
        <dsp:cNvPr id="0" name=""/>
        <dsp:cNvSpPr/>
      </dsp:nvSpPr>
      <dsp:spPr>
        <a:xfrm>
          <a:off x="0" y="3579870"/>
          <a:ext cx="4417265" cy="169650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Importance in DevOps: Enables shared responsibility, fosters reliability engineering.</a:t>
          </a:r>
        </a:p>
      </dsp:txBody>
      <dsp:txXfrm>
        <a:off x="82816" y="3662686"/>
        <a:ext cx="4251633" cy="1530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90BA5-C0D3-471C-B15C-C915C85B2BE3}">
      <dsp:nvSpPr>
        <dsp:cNvPr id="0" name=""/>
        <dsp:cNvSpPr/>
      </dsp:nvSpPr>
      <dsp:spPr>
        <a:xfrm>
          <a:off x="0" y="2207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F7783-2CDB-4021-86EF-5A4828108514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6BD3C-2C86-44D0-B4B7-D11E182D991A}">
      <dsp:nvSpPr>
        <dsp:cNvPr id="0" name=""/>
        <dsp:cNvSpPr/>
      </dsp:nvSpPr>
      <dsp:spPr>
        <a:xfrm>
          <a:off x="1292341" y="2207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Minimize burnout and alert fatigue</a:t>
          </a:r>
        </a:p>
      </dsp:txBody>
      <dsp:txXfrm>
        <a:off x="1292341" y="2207"/>
        <a:ext cx="3124923" cy="1118910"/>
      </dsp:txXfrm>
    </dsp:sp>
    <dsp:sp modelId="{AFB6152F-AA67-4C02-92BC-4C2EEDB9F5DA}">
      <dsp:nvSpPr>
        <dsp:cNvPr id="0" name=""/>
        <dsp:cNvSpPr/>
      </dsp:nvSpPr>
      <dsp:spPr>
        <a:xfrm>
          <a:off x="0" y="1400846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8A2FE-A1B1-4F8C-AAB1-D680E3409977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5C220-B64F-452B-89E2-38E912A73076}">
      <dsp:nvSpPr>
        <dsp:cNvPr id="0" name=""/>
        <dsp:cNvSpPr/>
      </dsp:nvSpPr>
      <dsp:spPr>
        <a:xfrm>
          <a:off x="1292341" y="1400846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 24/7 system reliability</a:t>
          </a:r>
        </a:p>
      </dsp:txBody>
      <dsp:txXfrm>
        <a:off x="1292341" y="1400846"/>
        <a:ext cx="3124923" cy="1118910"/>
      </dsp:txXfrm>
    </dsp:sp>
    <dsp:sp modelId="{4FEC2ED4-96EF-4A7B-BA60-3F6FE65DCCA5}">
      <dsp:nvSpPr>
        <dsp:cNvPr id="0" name=""/>
        <dsp:cNvSpPr/>
      </dsp:nvSpPr>
      <dsp:spPr>
        <a:xfrm>
          <a:off x="0" y="2799484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A7495-C67B-4A93-9683-FFC018B5556E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46BE-8D80-4FFE-97E0-C0DAAB6F40E5}">
      <dsp:nvSpPr>
        <dsp:cNvPr id="0" name=""/>
        <dsp:cNvSpPr/>
      </dsp:nvSpPr>
      <dsp:spPr>
        <a:xfrm>
          <a:off x="1292341" y="2799484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Promote team-wide ownership of production</a:t>
          </a:r>
        </a:p>
      </dsp:txBody>
      <dsp:txXfrm>
        <a:off x="1292341" y="2799484"/>
        <a:ext cx="3124923" cy="1118910"/>
      </dsp:txXfrm>
    </dsp:sp>
    <dsp:sp modelId="{49891078-EF81-4D13-8884-52463CBB2D9A}">
      <dsp:nvSpPr>
        <dsp:cNvPr id="0" name=""/>
        <dsp:cNvSpPr/>
      </dsp:nvSpPr>
      <dsp:spPr>
        <a:xfrm>
          <a:off x="0" y="4198122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E131F-A066-4CFD-998F-414FED3549BF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29A22-B56C-4E7B-B311-0C4E6BCC42EF}">
      <dsp:nvSpPr>
        <dsp:cNvPr id="0" name=""/>
        <dsp:cNvSpPr/>
      </dsp:nvSpPr>
      <dsp:spPr>
        <a:xfrm>
          <a:off x="1292341" y="4198122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 incident response and feedback loops</a:t>
          </a:r>
        </a:p>
      </dsp:txBody>
      <dsp:txXfrm>
        <a:off x="1292341" y="4198122"/>
        <a:ext cx="3124923" cy="1118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E17CB-4163-4F48-A8CB-F3259BFFC83B}">
      <dsp:nvSpPr>
        <dsp:cNvPr id="0" name=""/>
        <dsp:cNvSpPr/>
      </dsp:nvSpPr>
      <dsp:spPr>
        <a:xfrm>
          <a:off x="1979131" y="1792198"/>
          <a:ext cx="4248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80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0147" y="1835641"/>
        <a:ext cx="22770" cy="4554"/>
      </dsp:txXfrm>
    </dsp:sp>
    <dsp:sp modelId="{A5CBEE73-3E2F-6640-A689-FBFD5A34A6C4}">
      <dsp:nvSpPr>
        <dsp:cNvPr id="0" name=""/>
        <dsp:cNvSpPr/>
      </dsp:nvSpPr>
      <dsp:spPr>
        <a:xfrm>
          <a:off x="927" y="1243917"/>
          <a:ext cx="1980004" cy="1188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022" tIns="101842" rIns="97022" bIns="10184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fair, predictable rotation schedules</a:t>
          </a:r>
        </a:p>
      </dsp:txBody>
      <dsp:txXfrm>
        <a:off x="927" y="1243917"/>
        <a:ext cx="1980004" cy="1188002"/>
      </dsp:txXfrm>
    </dsp:sp>
    <dsp:sp modelId="{7B5B1513-86FA-F340-B6D3-243349968F27}">
      <dsp:nvSpPr>
        <dsp:cNvPr id="0" name=""/>
        <dsp:cNvSpPr/>
      </dsp:nvSpPr>
      <dsp:spPr>
        <a:xfrm>
          <a:off x="990929" y="2430119"/>
          <a:ext cx="2435405" cy="424801"/>
        </a:xfrm>
        <a:custGeom>
          <a:avLst/>
          <a:gdLst/>
          <a:ahLst/>
          <a:cxnLst/>
          <a:rect l="0" t="0" r="0" b="0"/>
          <a:pathLst>
            <a:path>
              <a:moveTo>
                <a:pt x="2435405" y="0"/>
              </a:moveTo>
              <a:lnTo>
                <a:pt x="2435405" y="229500"/>
              </a:lnTo>
              <a:lnTo>
                <a:pt x="0" y="229500"/>
              </a:lnTo>
              <a:lnTo>
                <a:pt x="0" y="424801"/>
              </a:lnTo>
            </a:path>
          </a:pathLst>
        </a:custGeom>
        <a:noFill/>
        <a:ln w="9525" cap="flat" cmpd="sng" algn="ctr">
          <a:solidFill>
            <a:schemeClr val="accent2">
              <a:hueOff val="1327892"/>
              <a:satOff val="4567"/>
              <a:lumOff val="-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6692" y="2640243"/>
        <a:ext cx="123880" cy="4554"/>
      </dsp:txXfrm>
    </dsp:sp>
    <dsp:sp modelId="{C85F54AD-83D1-E84D-B0EA-DA6ADBCB22BD}">
      <dsp:nvSpPr>
        <dsp:cNvPr id="0" name=""/>
        <dsp:cNvSpPr/>
      </dsp:nvSpPr>
      <dsp:spPr>
        <a:xfrm>
          <a:off x="2436333" y="1243917"/>
          <a:ext cx="1980004" cy="1188002"/>
        </a:xfrm>
        <a:prstGeom prst="rect">
          <a:avLst/>
        </a:prstGeom>
        <a:solidFill>
          <a:schemeClr val="accent2">
            <a:hueOff val="885262"/>
            <a:satOff val="3045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022" tIns="101842" rIns="97022" bIns="10184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Avoid frequent context switching</a:t>
          </a:r>
        </a:p>
      </dsp:txBody>
      <dsp:txXfrm>
        <a:off x="2436333" y="1243917"/>
        <a:ext cx="1980004" cy="1188002"/>
      </dsp:txXfrm>
    </dsp:sp>
    <dsp:sp modelId="{47BFB515-ED4B-4347-A7C2-5B409195F61F}">
      <dsp:nvSpPr>
        <dsp:cNvPr id="0" name=""/>
        <dsp:cNvSpPr/>
      </dsp:nvSpPr>
      <dsp:spPr>
        <a:xfrm>
          <a:off x="1979131" y="3435602"/>
          <a:ext cx="4248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801" y="45720"/>
              </a:lnTo>
            </a:path>
          </a:pathLst>
        </a:custGeom>
        <a:noFill/>
        <a:ln w="952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0147" y="3479045"/>
        <a:ext cx="22770" cy="4554"/>
      </dsp:txXfrm>
    </dsp:sp>
    <dsp:sp modelId="{E105EB9A-9395-5C43-BA86-D1B75D847728}">
      <dsp:nvSpPr>
        <dsp:cNvPr id="0" name=""/>
        <dsp:cNvSpPr/>
      </dsp:nvSpPr>
      <dsp:spPr>
        <a:xfrm>
          <a:off x="927" y="2887321"/>
          <a:ext cx="1980004" cy="1188002"/>
        </a:xfrm>
        <a:prstGeom prst="rect">
          <a:avLst/>
        </a:prstGeom>
        <a:solidFill>
          <a:schemeClr val="accent2">
            <a:hueOff val="1770523"/>
            <a:satOff val="6090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022" tIns="101842" rIns="97022" bIns="10184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Limit weekly duty hours and ensure recovery time</a:t>
          </a:r>
        </a:p>
      </dsp:txBody>
      <dsp:txXfrm>
        <a:off x="927" y="2887321"/>
        <a:ext cx="1980004" cy="1188002"/>
      </dsp:txXfrm>
    </dsp:sp>
    <dsp:sp modelId="{FA4BE206-12F8-FA45-B270-AC9BC058893D}">
      <dsp:nvSpPr>
        <dsp:cNvPr id="0" name=""/>
        <dsp:cNvSpPr/>
      </dsp:nvSpPr>
      <dsp:spPr>
        <a:xfrm>
          <a:off x="2436333" y="2887321"/>
          <a:ext cx="1980004" cy="1188002"/>
        </a:xfrm>
        <a:prstGeom prst="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022" tIns="101842" rIns="97022" bIns="10184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Source: PagerDuty recommends limiting on-call shifts to 12 hours or rotating weekly</a:t>
          </a:r>
        </a:p>
      </dsp:txBody>
      <dsp:txXfrm>
        <a:off x="2436333" y="2887321"/>
        <a:ext cx="1980004" cy="118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ACBE8-5509-594E-997B-90810913C3E2}">
      <dsp:nvSpPr>
        <dsp:cNvPr id="0" name=""/>
        <dsp:cNvSpPr/>
      </dsp:nvSpPr>
      <dsp:spPr>
        <a:xfrm>
          <a:off x="883453" y="2311"/>
          <a:ext cx="3533812" cy="1014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66" tIns="257617" rIns="68566" bIns="25761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Avoid noisy, non-actionable alerts</a:t>
          </a:r>
        </a:p>
      </dsp:txBody>
      <dsp:txXfrm>
        <a:off x="883453" y="2311"/>
        <a:ext cx="3533812" cy="1014240"/>
      </dsp:txXfrm>
    </dsp:sp>
    <dsp:sp modelId="{F4A01E62-E8D6-F340-82C1-5273B75C0946}">
      <dsp:nvSpPr>
        <dsp:cNvPr id="0" name=""/>
        <dsp:cNvSpPr/>
      </dsp:nvSpPr>
      <dsp:spPr>
        <a:xfrm>
          <a:off x="0" y="2311"/>
          <a:ext cx="883453" cy="1014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49" tIns="100184" rIns="46749" bIns="10018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Avoid</a:t>
          </a:r>
        </a:p>
      </dsp:txBody>
      <dsp:txXfrm>
        <a:off x="0" y="2311"/>
        <a:ext cx="883453" cy="1014240"/>
      </dsp:txXfrm>
    </dsp:sp>
    <dsp:sp modelId="{81EE90A3-C720-A14A-955F-5BF1162ABCD5}">
      <dsp:nvSpPr>
        <dsp:cNvPr id="0" name=""/>
        <dsp:cNvSpPr/>
      </dsp:nvSpPr>
      <dsp:spPr>
        <a:xfrm>
          <a:off x="883453" y="1077406"/>
          <a:ext cx="3533812" cy="1014240"/>
        </a:xfrm>
        <a:prstGeom prst="rect">
          <a:avLst/>
        </a:prstGeom>
        <a:solidFill>
          <a:schemeClr val="accent2">
            <a:hueOff val="663946"/>
            <a:satOff val="2284"/>
            <a:lumOff val="-441"/>
            <a:alphaOff val="0"/>
          </a:schemeClr>
        </a:solidFill>
        <a:ln w="15875" cap="flat" cmpd="sng" algn="ctr">
          <a:solidFill>
            <a:schemeClr val="accent2">
              <a:hueOff val="663946"/>
              <a:satOff val="2284"/>
              <a:lumOff val="-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66" tIns="257617" rIns="68566" bIns="25761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alert severity levels</a:t>
          </a:r>
        </a:p>
      </dsp:txBody>
      <dsp:txXfrm>
        <a:off x="883453" y="1077406"/>
        <a:ext cx="3533812" cy="1014240"/>
      </dsp:txXfrm>
    </dsp:sp>
    <dsp:sp modelId="{FF198F0C-EF20-594E-A015-23DE25BEA5D3}">
      <dsp:nvSpPr>
        <dsp:cNvPr id="0" name=""/>
        <dsp:cNvSpPr/>
      </dsp:nvSpPr>
      <dsp:spPr>
        <a:xfrm>
          <a:off x="0" y="1077406"/>
          <a:ext cx="883453" cy="1014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663946"/>
              <a:satOff val="2284"/>
              <a:lumOff val="-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49" tIns="100184" rIns="46749" bIns="10018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</a:t>
          </a:r>
        </a:p>
      </dsp:txBody>
      <dsp:txXfrm>
        <a:off x="0" y="1077406"/>
        <a:ext cx="883453" cy="1014240"/>
      </dsp:txXfrm>
    </dsp:sp>
    <dsp:sp modelId="{B2EEEF71-9B99-D343-8A43-BA75386D132C}">
      <dsp:nvSpPr>
        <dsp:cNvPr id="0" name=""/>
        <dsp:cNvSpPr/>
      </dsp:nvSpPr>
      <dsp:spPr>
        <a:xfrm>
          <a:off x="883453" y="2152500"/>
          <a:ext cx="3533812" cy="1014240"/>
        </a:xfrm>
        <a:prstGeom prst="rect">
          <a:avLst/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accent2">
              <a:hueOff val="1327892"/>
              <a:satOff val="4567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66" tIns="257617" rIns="68566" bIns="25761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monitoring tools with thresholds (e.g., Prometheus, Datadog)</a:t>
          </a:r>
        </a:p>
      </dsp:txBody>
      <dsp:txXfrm>
        <a:off x="883453" y="2152500"/>
        <a:ext cx="3533812" cy="1014240"/>
      </dsp:txXfrm>
    </dsp:sp>
    <dsp:sp modelId="{FEC05860-206B-B34E-8791-8E6DF06E5A6A}">
      <dsp:nvSpPr>
        <dsp:cNvPr id="0" name=""/>
        <dsp:cNvSpPr/>
      </dsp:nvSpPr>
      <dsp:spPr>
        <a:xfrm>
          <a:off x="0" y="2152500"/>
          <a:ext cx="883453" cy="1014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327892"/>
              <a:satOff val="4567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49" tIns="100184" rIns="46749" bIns="10018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</a:t>
          </a:r>
        </a:p>
      </dsp:txBody>
      <dsp:txXfrm>
        <a:off x="0" y="2152500"/>
        <a:ext cx="883453" cy="1014240"/>
      </dsp:txXfrm>
    </dsp:sp>
    <dsp:sp modelId="{A3C92300-16F4-9246-962B-A1EAEFC0D7D0}">
      <dsp:nvSpPr>
        <dsp:cNvPr id="0" name=""/>
        <dsp:cNvSpPr/>
      </dsp:nvSpPr>
      <dsp:spPr>
        <a:xfrm>
          <a:off x="883453" y="3227594"/>
          <a:ext cx="3533812" cy="1014240"/>
        </a:xfrm>
        <a:prstGeom prst="rect">
          <a:avLst/>
        </a:prstGeom>
        <a:solidFill>
          <a:schemeClr val="accent2">
            <a:hueOff val="1991838"/>
            <a:satOff val="6851"/>
            <a:lumOff val="-1324"/>
            <a:alphaOff val="0"/>
          </a:schemeClr>
        </a:solidFill>
        <a:ln w="15875" cap="flat" cmpd="sng" algn="ctr">
          <a:solidFill>
            <a:schemeClr val="accent2">
              <a:hueOff val="1991838"/>
              <a:satOff val="6851"/>
              <a:lumOff val="-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66" tIns="257617" rIns="68566" bIns="25761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Route alerts based on service ownership</a:t>
          </a:r>
        </a:p>
      </dsp:txBody>
      <dsp:txXfrm>
        <a:off x="883453" y="3227594"/>
        <a:ext cx="3533812" cy="1014240"/>
      </dsp:txXfrm>
    </dsp:sp>
    <dsp:sp modelId="{17A5A364-A081-4B4E-A557-548D46398929}">
      <dsp:nvSpPr>
        <dsp:cNvPr id="0" name=""/>
        <dsp:cNvSpPr/>
      </dsp:nvSpPr>
      <dsp:spPr>
        <a:xfrm>
          <a:off x="0" y="3227594"/>
          <a:ext cx="883453" cy="1014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991838"/>
              <a:satOff val="6851"/>
              <a:lumOff val="-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49" tIns="100184" rIns="46749" bIns="10018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Route</a:t>
          </a:r>
        </a:p>
      </dsp:txBody>
      <dsp:txXfrm>
        <a:off x="0" y="3227594"/>
        <a:ext cx="883453" cy="1014240"/>
      </dsp:txXfrm>
    </dsp:sp>
    <dsp:sp modelId="{A86D22B5-5AF1-D347-BA89-BC511163210D}">
      <dsp:nvSpPr>
        <dsp:cNvPr id="0" name=""/>
        <dsp:cNvSpPr/>
      </dsp:nvSpPr>
      <dsp:spPr>
        <a:xfrm>
          <a:off x="883453" y="4302689"/>
          <a:ext cx="3533812" cy="1014240"/>
        </a:xfrm>
        <a:prstGeom prst="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66" tIns="257617" rIns="68566" bIns="25761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Source: Google SRE Book, 'Monitoring Distributed Systems'</a:t>
          </a:r>
        </a:p>
      </dsp:txBody>
      <dsp:txXfrm>
        <a:off x="883453" y="4302689"/>
        <a:ext cx="3533812" cy="1014240"/>
      </dsp:txXfrm>
    </dsp:sp>
    <dsp:sp modelId="{30814946-A77F-8A48-BB44-420A7DC11B44}">
      <dsp:nvSpPr>
        <dsp:cNvPr id="0" name=""/>
        <dsp:cNvSpPr/>
      </dsp:nvSpPr>
      <dsp:spPr>
        <a:xfrm>
          <a:off x="0" y="4302689"/>
          <a:ext cx="883453" cy="1014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49" tIns="100184" rIns="46749" bIns="10018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</a:t>
          </a:r>
        </a:p>
      </dsp:txBody>
      <dsp:txXfrm>
        <a:off x="0" y="4302689"/>
        <a:ext cx="883453" cy="1014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E4F83-A56C-4636-B164-41A36D2DA8FD}">
      <dsp:nvSpPr>
        <dsp:cNvPr id="0" name=""/>
        <dsp:cNvSpPr/>
      </dsp:nvSpPr>
      <dsp:spPr>
        <a:xfrm>
          <a:off x="0" y="2207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578D8-5B9A-469D-BBDF-22A51000DDD0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E9DE1-B75C-45A0-B7BE-6F34A2A9E9C4}">
      <dsp:nvSpPr>
        <dsp:cNvPr id="0" name=""/>
        <dsp:cNvSpPr/>
      </dsp:nvSpPr>
      <dsp:spPr>
        <a:xfrm>
          <a:off x="1292341" y="2207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Maintain updated runbooks for common incidents</a:t>
          </a:r>
        </a:p>
      </dsp:txBody>
      <dsp:txXfrm>
        <a:off x="1292341" y="2207"/>
        <a:ext cx="3124923" cy="1118910"/>
      </dsp:txXfrm>
    </dsp:sp>
    <dsp:sp modelId="{B8B11D8D-49E2-49E4-A39F-571F07458A80}">
      <dsp:nvSpPr>
        <dsp:cNvPr id="0" name=""/>
        <dsp:cNvSpPr/>
      </dsp:nvSpPr>
      <dsp:spPr>
        <a:xfrm>
          <a:off x="0" y="1400846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F9EBD-4A53-40DB-8E2F-CBA80D19FDF3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BA73-C62C-4ED3-B833-F9225C5F5708}">
      <dsp:nvSpPr>
        <dsp:cNvPr id="0" name=""/>
        <dsp:cNvSpPr/>
      </dsp:nvSpPr>
      <dsp:spPr>
        <a:xfrm>
          <a:off x="1292341" y="1400846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common resolutions where possible</a:t>
          </a:r>
        </a:p>
      </dsp:txBody>
      <dsp:txXfrm>
        <a:off x="1292341" y="1400846"/>
        <a:ext cx="3124923" cy="1118910"/>
      </dsp:txXfrm>
    </dsp:sp>
    <dsp:sp modelId="{4F4EE724-2509-4C8B-A158-82E842C71B7D}">
      <dsp:nvSpPr>
        <dsp:cNvPr id="0" name=""/>
        <dsp:cNvSpPr/>
      </dsp:nvSpPr>
      <dsp:spPr>
        <a:xfrm>
          <a:off x="0" y="2799484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92B3C-0B41-4627-801A-0F3C9E8B3617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5A157-A403-4335-B3D4-9710B283D4ED}">
      <dsp:nvSpPr>
        <dsp:cNvPr id="0" name=""/>
        <dsp:cNvSpPr/>
      </dsp:nvSpPr>
      <dsp:spPr>
        <a:xfrm>
          <a:off x="1292341" y="2799484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 manual toil with self-healing mechanisms</a:t>
          </a:r>
        </a:p>
      </dsp:txBody>
      <dsp:txXfrm>
        <a:off x="1292341" y="2799484"/>
        <a:ext cx="3124923" cy="1118910"/>
      </dsp:txXfrm>
    </dsp:sp>
    <dsp:sp modelId="{67F3ADD0-010F-43C8-86AF-01263D02AF7D}">
      <dsp:nvSpPr>
        <dsp:cNvPr id="0" name=""/>
        <dsp:cNvSpPr/>
      </dsp:nvSpPr>
      <dsp:spPr>
        <a:xfrm>
          <a:off x="0" y="4198122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0433-5031-46C6-A6EC-FAD9DE63DB44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A6196-AC8E-4A9F-A711-FB89C01416E5}">
      <dsp:nvSpPr>
        <dsp:cNvPr id="0" name=""/>
        <dsp:cNvSpPr/>
      </dsp:nvSpPr>
      <dsp:spPr>
        <a:xfrm>
          <a:off x="1292341" y="4198122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Document tribal knowledge to support newcomers</a:t>
          </a:r>
        </a:p>
      </dsp:txBody>
      <dsp:txXfrm>
        <a:off x="1292341" y="4198122"/>
        <a:ext cx="3124923" cy="1118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63FC1-D96B-4DBE-AF0E-D9322B02AE79}">
      <dsp:nvSpPr>
        <dsp:cNvPr id="0" name=""/>
        <dsp:cNvSpPr/>
      </dsp:nvSpPr>
      <dsp:spPr>
        <a:xfrm>
          <a:off x="456138" y="123309"/>
          <a:ext cx="1197783" cy="1197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7D5B3-6861-4051-BB79-CD9A15A7614A}">
      <dsp:nvSpPr>
        <dsp:cNvPr id="0" name=""/>
        <dsp:cNvSpPr/>
      </dsp:nvSpPr>
      <dsp:spPr>
        <a:xfrm>
          <a:off x="711403" y="378575"/>
          <a:ext cx="687252" cy="687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DEA1C-BA49-4C96-BC5F-DF602DB79036}">
      <dsp:nvSpPr>
        <dsp:cNvPr id="0" name=""/>
        <dsp:cNvSpPr/>
      </dsp:nvSpPr>
      <dsp:spPr>
        <a:xfrm>
          <a:off x="73240" y="1694173"/>
          <a:ext cx="19635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Conduct post-incident reviews (blameless retrospectives)</a:t>
          </a:r>
        </a:p>
      </dsp:txBody>
      <dsp:txXfrm>
        <a:off x="73240" y="1694173"/>
        <a:ext cx="1963579" cy="720000"/>
      </dsp:txXfrm>
    </dsp:sp>
    <dsp:sp modelId="{65727B35-03A6-467B-8180-E8A38AAB8051}">
      <dsp:nvSpPr>
        <dsp:cNvPr id="0" name=""/>
        <dsp:cNvSpPr/>
      </dsp:nvSpPr>
      <dsp:spPr>
        <a:xfrm>
          <a:off x="2763343" y="123309"/>
          <a:ext cx="1197783" cy="1197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EAF2E-D337-4E90-A692-155303ACBFEC}">
      <dsp:nvSpPr>
        <dsp:cNvPr id="0" name=""/>
        <dsp:cNvSpPr/>
      </dsp:nvSpPr>
      <dsp:spPr>
        <a:xfrm>
          <a:off x="3018608" y="378575"/>
          <a:ext cx="687252" cy="687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C89C5-FCF4-40A7-8B18-7FA9F9AD0842}">
      <dsp:nvSpPr>
        <dsp:cNvPr id="0" name=""/>
        <dsp:cNvSpPr/>
      </dsp:nvSpPr>
      <dsp:spPr>
        <a:xfrm>
          <a:off x="2380445" y="1694173"/>
          <a:ext cx="19635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incident data to refine alerts and improve system design</a:t>
          </a:r>
        </a:p>
      </dsp:txBody>
      <dsp:txXfrm>
        <a:off x="2380445" y="1694173"/>
        <a:ext cx="1963579" cy="720000"/>
      </dsp:txXfrm>
    </dsp:sp>
    <dsp:sp modelId="{9CB4943E-C4D2-4A25-AA05-A0B9210BCCF2}">
      <dsp:nvSpPr>
        <dsp:cNvPr id="0" name=""/>
        <dsp:cNvSpPr/>
      </dsp:nvSpPr>
      <dsp:spPr>
        <a:xfrm>
          <a:off x="456138" y="2905067"/>
          <a:ext cx="1197783" cy="1197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9AEA6-51EA-4F9F-8B1E-CC6F63F982B3}">
      <dsp:nvSpPr>
        <dsp:cNvPr id="0" name=""/>
        <dsp:cNvSpPr/>
      </dsp:nvSpPr>
      <dsp:spPr>
        <a:xfrm>
          <a:off x="711403" y="3160333"/>
          <a:ext cx="687252" cy="687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30127-5F44-4AC2-9DAB-C341AD768E2E}">
      <dsp:nvSpPr>
        <dsp:cNvPr id="0" name=""/>
        <dsp:cNvSpPr/>
      </dsp:nvSpPr>
      <dsp:spPr>
        <a:xfrm>
          <a:off x="73240" y="4475931"/>
          <a:ext cx="19635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Include on-call feedback in sprint planning and ops reviews</a:t>
          </a:r>
        </a:p>
      </dsp:txBody>
      <dsp:txXfrm>
        <a:off x="73240" y="4475931"/>
        <a:ext cx="1963579" cy="720000"/>
      </dsp:txXfrm>
    </dsp:sp>
    <dsp:sp modelId="{481BB4D2-7FE4-4554-966E-7FBE48EE5BF6}">
      <dsp:nvSpPr>
        <dsp:cNvPr id="0" name=""/>
        <dsp:cNvSpPr/>
      </dsp:nvSpPr>
      <dsp:spPr>
        <a:xfrm>
          <a:off x="2763343" y="2905067"/>
          <a:ext cx="1197783" cy="1197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2E04A-57D7-4D88-9E39-7CF47F620177}">
      <dsp:nvSpPr>
        <dsp:cNvPr id="0" name=""/>
        <dsp:cNvSpPr/>
      </dsp:nvSpPr>
      <dsp:spPr>
        <a:xfrm>
          <a:off x="3018608" y="3160333"/>
          <a:ext cx="687252" cy="6872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391FE-7EAE-4F37-890C-84034E1368B0}">
      <dsp:nvSpPr>
        <dsp:cNvPr id="0" name=""/>
        <dsp:cNvSpPr/>
      </dsp:nvSpPr>
      <dsp:spPr>
        <a:xfrm>
          <a:off x="2380445" y="4475931"/>
          <a:ext cx="19635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Promote cross-training and skill sharing</a:t>
          </a:r>
        </a:p>
      </dsp:txBody>
      <dsp:txXfrm>
        <a:off x="2380445" y="4475931"/>
        <a:ext cx="196357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1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7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6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2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8427245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828" y="1134409"/>
            <a:ext cx="4783576" cy="387577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Best Practices for Pager Rotation Duties in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3358" y="2271633"/>
            <a:ext cx="2318673" cy="3875778"/>
          </a:xfrm>
        </p:spPr>
        <p:txBody>
          <a:bodyPr anchor="b">
            <a:normAutofit/>
          </a:bodyPr>
          <a:lstStyle/>
          <a:p>
            <a:r>
              <a:rPr lang="en-US" sz="1700" dirty="0"/>
              <a:t>Ensuring Sustainable, Responsive On-Call Operations</a:t>
            </a:r>
          </a:p>
          <a:p>
            <a:r>
              <a:rPr lang="en-US" sz="1700" dirty="0"/>
              <a:t>Tatiana Tan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58319" y="1134409"/>
            <a:ext cx="179901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675" y="808056"/>
            <a:ext cx="6285929" cy="107722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479" y="2052116"/>
            <a:ext cx="4929610" cy="3997828"/>
          </a:xfrm>
        </p:spPr>
        <p:txBody>
          <a:bodyPr anchor="t">
            <a:normAutofit/>
          </a:bodyPr>
          <a:lstStyle/>
          <a:p>
            <a:r>
              <a:rPr lang="en-US" sz="1600" dirty="0"/>
              <a:t>1. 'Site Reliability Engineering,' Google (2016).</a:t>
            </a:r>
          </a:p>
          <a:p>
            <a:r>
              <a:rPr lang="en-US" sz="1600" dirty="0"/>
              <a:t>2. PagerDuty Blog: 'What On-Call Should Look Like'</a:t>
            </a:r>
          </a:p>
          <a:p>
            <a:r>
              <a:rPr lang="en-US" sz="1600" dirty="0"/>
              <a:t>3. Chapter 16, DevOps Textbook</a:t>
            </a:r>
          </a:p>
          <a:p>
            <a:r>
              <a:rPr lang="en-US" sz="1600" dirty="0"/>
              <a:t>4. Charity Majors, </a:t>
            </a:r>
            <a:r>
              <a:rPr lang="en-US" sz="1600" dirty="0" err="1"/>
              <a:t>Honeycomb.io</a:t>
            </a:r>
            <a:r>
              <a:rPr lang="en-US" sz="1600" dirty="0"/>
              <a:t> – Blog posts on 'Better On-Call Practices'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Introduction to Pager Rotation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34DD02-4D22-CCC5-7C87-B8130D73E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441874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Key Goals of Effective Pager Rotation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413EE-A496-EC97-7937-4AB6DD43B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626600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Best Practice #1 – Balanced Scheduling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905825-122C-77F9-3D33-C4D24A429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04395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Best Practice #2 – Alert Quality and Triage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8367CD-A1B6-7B74-D45F-5F0CECF71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47910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Best Practice #3 – Runbooks and Automation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E8C786-1C4E-2E71-0418-AF4BA1FDB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928123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</a:rPr>
              <a:t>Best Practice #4 – Continuous Improvement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DB621-060E-E921-1E38-562C79657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86423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AADFB1-A9D8-4319-BAC8-6B3FD36BF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C5FC5-1BC6-470E-A163-7EE80D227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16889-BCD7-49B5-89BD-4FC1D29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12F873-5B9B-482F-9FB3-6355C4F3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245259-4364-4D53-AC48-3E893885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106" y="808056"/>
            <a:ext cx="3152523" cy="1077229"/>
          </a:xfrm>
        </p:spPr>
        <p:txBody>
          <a:bodyPr>
            <a:normAutofit/>
          </a:bodyPr>
          <a:lstStyle/>
          <a:p>
            <a:pPr algn="l"/>
            <a:r>
              <a:t>Cultural Considerations</a:t>
            </a:r>
            <a:endParaRPr lang="en-US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E948BD72-B47C-B3BD-505C-C03B000794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880" r="32647" b="-1"/>
          <a:stretch/>
        </p:blipFill>
        <p:spPr>
          <a:xfrm>
            <a:off x="754050" y="227"/>
            <a:ext cx="331803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9C7619-9AF0-4D6F-B2E3-21032A5C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105" y="2052116"/>
            <a:ext cx="3152524" cy="3997828"/>
          </a:xfrm>
        </p:spPr>
        <p:txBody>
          <a:bodyPr>
            <a:normAutofit/>
          </a:bodyPr>
          <a:lstStyle/>
          <a:p>
            <a:r>
              <a:rPr lang="en-US" sz="1600"/>
              <a:t>Normalize on-call as a shared team duty</a:t>
            </a:r>
          </a:p>
          <a:p>
            <a:r>
              <a:rPr lang="en-US" sz="1600"/>
              <a:t>Reward and recognize on-call effort</a:t>
            </a:r>
          </a:p>
          <a:p>
            <a:r>
              <a:rPr lang="en-US" sz="1600"/>
              <a:t>Avoid 'hero culture' and burnout</a:t>
            </a:r>
          </a:p>
          <a:p>
            <a:r>
              <a:rPr lang="en-US" sz="1600"/>
              <a:t>Leadership should experience on-call occasionally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BE0AC-23B1-4352-95D2-C71EB6D15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7581" y="985292"/>
            <a:ext cx="100898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" y="0"/>
            <a:ext cx="9142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1022548"/>
            <a:ext cx="5968748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3800">
                <a:solidFill>
                  <a:srgbClr val="1F2D29"/>
                </a:solidFill>
              </a:rPr>
              <a:t>Tools to Support On-Call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199" y="2641604"/>
            <a:ext cx="5716205" cy="3443107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rgbClr val="1F2D29"/>
                </a:solidFill>
              </a:rPr>
              <a:t>Alerting &amp; Incident Response: PagerDuty, Opsgenie, VictorOps</a:t>
            </a:r>
          </a:p>
          <a:p>
            <a:r>
              <a:rPr lang="en-US" sz="1400">
                <a:solidFill>
                  <a:srgbClr val="1F2D29"/>
                </a:solidFill>
              </a:rPr>
              <a:t>Monitoring: Prometheus, Grafana, Datadog</a:t>
            </a:r>
          </a:p>
          <a:p>
            <a:r>
              <a:rPr lang="en-US" sz="1400">
                <a:solidFill>
                  <a:srgbClr val="1F2D29"/>
                </a:solidFill>
              </a:rPr>
              <a:t>Collaboration: Slack integrations, JIRA for ticketing</a:t>
            </a:r>
          </a:p>
          <a:p>
            <a:r>
              <a:rPr lang="en-US" sz="1400">
                <a:solidFill>
                  <a:srgbClr val="1F2D29"/>
                </a:solidFill>
              </a:rPr>
              <a:t>Scheduling: Google Calendar, custom scripts, Terraform-based schedules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16</TotalTime>
  <Words>358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Best Practices for Pager Rotation Duties in DevOps</vt:lpstr>
      <vt:lpstr>Introduction to Pager Rotation</vt:lpstr>
      <vt:lpstr>Key Goals of Effective Pager Rotation</vt:lpstr>
      <vt:lpstr>Best Practice #1 – Balanced Scheduling</vt:lpstr>
      <vt:lpstr>Best Practice #2 – Alert Quality and Triage</vt:lpstr>
      <vt:lpstr>Best Practice #3 – Runbooks and Automation</vt:lpstr>
      <vt:lpstr>Best Practice #4 – Continuous Improvement</vt:lpstr>
      <vt:lpstr>Cultural Considerations</vt:lpstr>
      <vt:lpstr>Tools to Support On-Call Management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Tatiana Tan</cp:lastModifiedBy>
  <cp:revision>2</cp:revision>
  <dcterms:created xsi:type="dcterms:W3CDTF">2013-01-27T09:14:16Z</dcterms:created>
  <dcterms:modified xsi:type="dcterms:W3CDTF">2025-05-02T01:10:18Z</dcterms:modified>
  <cp:category/>
</cp:coreProperties>
</file>