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8"/>
    <p:restoredTop sz="94704"/>
  </p:normalViewPr>
  <p:slideViewPr>
    <p:cSldViewPr snapToGrid="0" snapToObjects="1">
      <p:cViewPr varScale="1">
        <p:scale>
          <a:sx n="105" d="100"/>
          <a:sy n="105" d="100"/>
        </p:scale>
        <p:origin x="5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9514F5-FB39-425D-BA10-D5C754F91FD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14F7F5-30AB-407D-8014-E1752685FD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is ”Just Culture”? : A just culture promotes accountability and learning from mistakes without assigning individual blame.</a:t>
          </a:r>
        </a:p>
      </dgm:t>
    </dgm:pt>
    <dgm:pt modelId="{CF3AD2A8-DA92-4224-8E41-6700B91A74C0}" type="parTrans" cxnId="{74569EA5-2901-446A-ADD3-9892325EF9DF}">
      <dgm:prSet/>
      <dgm:spPr/>
      <dgm:t>
        <a:bodyPr/>
        <a:lstStyle/>
        <a:p>
          <a:endParaRPr lang="en-US"/>
        </a:p>
      </dgm:t>
    </dgm:pt>
    <dgm:pt modelId="{251EFBAD-7542-46B2-995D-2AE295047C9E}" type="sibTrans" cxnId="{74569EA5-2901-446A-ADD3-9892325EF9DF}">
      <dgm:prSet/>
      <dgm:spPr/>
      <dgm:t>
        <a:bodyPr/>
        <a:lstStyle/>
        <a:p>
          <a:endParaRPr lang="en-US"/>
        </a:p>
      </dgm:t>
    </dgm:pt>
    <dgm:pt modelId="{B965405E-FFC1-42FE-AA7F-6E53F5E12F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Why is it important in DevOps? : Encourages open communication, continuous improvement, and collaboration across teams.</a:t>
          </a:r>
        </a:p>
      </dgm:t>
    </dgm:pt>
    <dgm:pt modelId="{5B8EF846-9F7E-45A8-B104-144428862917}" type="parTrans" cxnId="{8C1EE4E0-E505-4EB8-B947-8386FDE7BC62}">
      <dgm:prSet/>
      <dgm:spPr/>
      <dgm:t>
        <a:bodyPr/>
        <a:lstStyle/>
        <a:p>
          <a:endParaRPr lang="en-US"/>
        </a:p>
      </dgm:t>
    </dgm:pt>
    <dgm:pt modelId="{CF6BF6D7-082E-4B02-B699-214DAC46CCC8}" type="sibTrans" cxnId="{8C1EE4E0-E505-4EB8-B947-8386FDE7BC62}">
      <dgm:prSet/>
      <dgm:spPr/>
      <dgm:t>
        <a:bodyPr/>
        <a:lstStyle/>
        <a:p>
          <a:endParaRPr lang="en-US"/>
        </a:p>
      </dgm:t>
    </dgm:pt>
    <dgm:pt modelId="{70297183-4C14-427B-812E-A3AB521C1F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is the goal? : Identify barriers to creating a just culture and suggest solutions.</a:t>
          </a:r>
        </a:p>
      </dgm:t>
    </dgm:pt>
    <dgm:pt modelId="{55F91B82-D316-4762-A399-62F4267FDD2A}" type="parTrans" cxnId="{719C9B8B-16C7-4155-90DF-E7E778126EC5}">
      <dgm:prSet/>
      <dgm:spPr/>
      <dgm:t>
        <a:bodyPr/>
        <a:lstStyle/>
        <a:p>
          <a:endParaRPr lang="en-US"/>
        </a:p>
      </dgm:t>
    </dgm:pt>
    <dgm:pt modelId="{BE200B8C-4A49-45D3-AE79-F950C87A0AC9}" type="sibTrans" cxnId="{719C9B8B-16C7-4155-90DF-E7E778126EC5}">
      <dgm:prSet/>
      <dgm:spPr/>
      <dgm:t>
        <a:bodyPr/>
        <a:lstStyle/>
        <a:p>
          <a:endParaRPr lang="en-US"/>
        </a:p>
      </dgm:t>
    </dgm:pt>
    <dgm:pt modelId="{392B1E60-8B01-4B59-BEE8-62F68A66B400}" type="pres">
      <dgm:prSet presAssocID="{229514F5-FB39-425D-BA10-D5C754F91FDE}" presName="root" presStyleCnt="0">
        <dgm:presLayoutVars>
          <dgm:dir/>
          <dgm:resizeHandles val="exact"/>
        </dgm:presLayoutVars>
      </dgm:prSet>
      <dgm:spPr/>
    </dgm:pt>
    <dgm:pt modelId="{F900F6A1-DDF1-4C95-B616-F1B8B38F7BB5}" type="pres">
      <dgm:prSet presAssocID="{4A14F7F5-30AB-407D-8014-E1752685FDA0}" presName="compNode" presStyleCnt="0"/>
      <dgm:spPr/>
    </dgm:pt>
    <dgm:pt modelId="{A412F2C4-83D2-46A7-AC43-0848619B2D7D}" type="pres">
      <dgm:prSet presAssocID="{4A14F7F5-30AB-407D-8014-E1752685FDA0}" presName="bgRect" presStyleLbl="bgShp" presStyleIdx="0" presStyleCnt="3"/>
      <dgm:spPr/>
    </dgm:pt>
    <dgm:pt modelId="{3DEC2B2A-302F-409D-97A7-72420F530D67}" type="pres">
      <dgm:prSet presAssocID="{4A14F7F5-30AB-407D-8014-E1752685FDA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A9CB17ED-347D-4533-BB7E-DC53CE6B44F9}" type="pres">
      <dgm:prSet presAssocID="{4A14F7F5-30AB-407D-8014-E1752685FDA0}" presName="spaceRect" presStyleCnt="0"/>
      <dgm:spPr/>
    </dgm:pt>
    <dgm:pt modelId="{E6F7A5AC-6DC6-4E1C-A110-17C2D67D71CF}" type="pres">
      <dgm:prSet presAssocID="{4A14F7F5-30AB-407D-8014-E1752685FDA0}" presName="parTx" presStyleLbl="revTx" presStyleIdx="0" presStyleCnt="3">
        <dgm:presLayoutVars>
          <dgm:chMax val="0"/>
          <dgm:chPref val="0"/>
        </dgm:presLayoutVars>
      </dgm:prSet>
      <dgm:spPr/>
    </dgm:pt>
    <dgm:pt modelId="{F022FFB5-10F7-435A-9DDD-DE8AED96EB80}" type="pres">
      <dgm:prSet presAssocID="{251EFBAD-7542-46B2-995D-2AE295047C9E}" presName="sibTrans" presStyleCnt="0"/>
      <dgm:spPr/>
    </dgm:pt>
    <dgm:pt modelId="{8FF40AE6-0792-4E1D-922D-4FE3294747DD}" type="pres">
      <dgm:prSet presAssocID="{B965405E-FFC1-42FE-AA7F-6E53F5E12FDD}" presName="compNode" presStyleCnt="0"/>
      <dgm:spPr/>
    </dgm:pt>
    <dgm:pt modelId="{6C874F42-C311-426B-BB25-A1ED21219421}" type="pres">
      <dgm:prSet presAssocID="{B965405E-FFC1-42FE-AA7F-6E53F5E12FDD}" presName="bgRect" presStyleLbl="bgShp" presStyleIdx="1" presStyleCnt="3"/>
      <dgm:spPr/>
    </dgm:pt>
    <dgm:pt modelId="{ED999263-1E0F-43AE-BED8-A7CB29DF7EC4}" type="pres">
      <dgm:prSet presAssocID="{B965405E-FFC1-42FE-AA7F-6E53F5E12FD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2C3D8403-A80D-42F6-A5A1-FAD774154C92}" type="pres">
      <dgm:prSet presAssocID="{B965405E-FFC1-42FE-AA7F-6E53F5E12FDD}" presName="spaceRect" presStyleCnt="0"/>
      <dgm:spPr/>
    </dgm:pt>
    <dgm:pt modelId="{45BF60D5-2428-449F-92B3-675E29848119}" type="pres">
      <dgm:prSet presAssocID="{B965405E-FFC1-42FE-AA7F-6E53F5E12FDD}" presName="parTx" presStyleLbl="revTx" presStyleIdx="1" presStyleCnt="3">
        <dgm:presLayoutVars>
          <dgm:chMax val="0"/>
          <dgm:chPref val="0"/>
        </dgm:presLayoutVars>
      </dgm:prSet>
      <dgm:spPr/>
    </dgm:pt>
    <dgm:pt modelId="{60B414F9-518E-42FA-A322-2AE9DAF248A1}" type="pres">
      <dgm:prSet presAssocID="{CF6BF6D7-082E-4B02-B699-214DAC46CCC8}" presName="sibTrans" presStyleCnt="0"/>
      <dgm:spPr/>
    </dgm:pt>
    <dgm:pt modelId="{344AFD89-A889-4361-9F6A-371E429D3E7A}" type="pres">
      <dgm:prSet presAssocID="{70297183-4C14-427B-812E-A3AB521C1F2E}" presName="compNode" presStyleCnt="0"/>
      <dgm:spPr/>
    </dgm:pt>
    <dgm:pt modelId="{035E1EE5-D468-483A-9470-6D05C3D0040A}" type="pres">
      <dgm:prSet presAssocID="{70297183-4C14-427B-812E-A3AB521C1F2E}" presName="bgRect" presStyleLbl="bgShp" presStyleIdx="2" presStyleCnt="3"/>
      <dgm:spPr/>
    </dgm:pt>
    <dgm:pt modelId="{C7D1E672-D316-456C-9C51-6D1EA8AA1799}" type="pres">
      <dgm:prSet presAssocID="{70297183-4C14-427B-812E-A3AB521C1F2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4AC3DB69-6326-4BA1-88A3-8F5D36DA52F1}" type="pres">
      <dgm:prSet presAssocID="{70297183-4C14-427B-812E-A3AB521C1F2E}" presName="spaceRect" presStyleCnt="0"/>
      <dgm:spPr/>
    </dgm:pt>
    <dgm:pt modelId="{2FD30C50-1A98-4C65-8E11-0B8A22A0BC4D}" type="pres">
      <dgm:prSet presAssocID="{70297183-4C14-427B-812E-A3AB521C1F2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2C4D961-D51F-4A5C-A178-BD7255085D9C}" type="presOf" srcId="{4A14F7F5-30AB-407D-8014-E1752685FDA0}" destId="{E6F7A5AC-6DC6-4E1C-A110-17C2D67D71CF}" srcOrd="0" destOrd="0" presId="urn:microsoft.com/office/officeart/2018/2/layout/IconVerticalSolidList"/>
    <dgm:cxn modelId="{A7699887-E3AA-4F09-9C2B-3BEDA8A79B0E}" type="presOf" srcId="{B965405E-FFC1-42FE-AA7F-6E53F5E12FDD}" destId="{45BF60D5-2428-449F-92B3-675E29848119}" srcOrd="0" destOrd="0" presId="urn:microsoft.com/office/officeart/2018/2/layout/IconVerticalSolidList"/>
    <dgm:cxn modelId="{719C9B8B-16C7-4155-90DF-E7E778126EC5}" srcId="{229514F5-FB39-425D-BA10-D5C754F91FDE}" destId="{70297183-4C14-427B-812E-A3AB521C1F2E}" srcOrd="2" destOrd="0" parTransId="{55F91B82-D316-4762-A399-62F4267FDD2A}" sibTransId="{BE200B8C-4A49-45D3-AE79-F950C87A0AC9}"/>
    <dgm:cxn modelId="{74569EA5-2901-446A-ADD3-9892325EF9DF}" srcId="{229514F5-FB39-425D-BA10-D5C754F91FDE}" destId="{4A14F7F5-30AB-407D-8014-E1752685FDA0}" srcOrd="0" destOrd="0" parTransId="{CF3AD2A8-DA92-4224-8E41-6700B91A74C0}" sibTransId="{251EFBAD-7542-46B2-995D-2AE295047C9E}"/>
    <dgm:cxn modelId="{326376C2-56F2-4690-BC0C-6D49C9D01ADE}" type="presOf" srcId="{70297183-4C14-427B-812E-A3AB521C1F2E}" destId="{2FD30C50-1A98-4C65-8E11-0B8A22A0BC4D}" srcOrd="0" destOrd="0" presId="urn:microsoft.com/office/officeart/2018/2/layout/IconVerticalSolidList"/>
    <dgm:cxn modelId="{3AA523DC-B018-4DA1-B8F9-ECF71CBC917C}" type="presOf" srcId="{229514F5-FB39-425D-BA10-D5C754F91FDE}" destId="{392B1E60-8B01-4B59-BEE8-62F68A66B400}" srcOrd="0" destOrd="0" presId="urn:microsoft.com/office/officeart/2018/2/layout/IconVerticalSolidList"/>
    <dgm:cxn modelId="{8C1EE4E0-E505-4EB8-B947-8386FDE7BC62}" srcId="{229514F5-FB39-425D-BA10-D5C754F91FDE}" destId="{B965405E-FFC1-42FE-AA7F-6E53F5E12FDD}" srcOrd="1" destOrd="0" parTransId="{5B8EF846-9F7E-45A8-B104-144428862917}" sibTransId="{CF6BF6D7-082E-4B02-B699-214DAC46CCC8}"/>
    <dgm:cxn modelId="{F145CD5A-CE4B-41AF-A9F0-63A0044FB53D}" type="presParOf" srcId="{392B1E60-8B01-4B59-BEE8-62F68A66B400}" destId="{F900F6A1-DDF1-4C95-B616-F1B8B38F7BB5}" srcOrd="0" destOrd="0" presId="urn:microsoft.com/office/officeart/2018/2/layout/IconVerticalSolidList"/>
    <dgm:cxn modelId="{4EAB6158-FEA1-4F1E-A7F6-7ED8F7DC9F8B}" type="presParOf" srcId="{F900F6A1-DDF1-4C95-B616-F1B8B38F7BB5}" destId="{A412F2C4-83D2-46A7-AC43-0848619B2D7D}" srcOrd="0" destOrd="0" presId="urn:microsoft.com/office/officeart/2018/2/layout/IconVerticalSolidList"/>
    <dgm:cxn modelId="{73BB5D24-B047-4141-871E-1F54CEE89258}" type="presParOf" srcId="{F900F6A1-DDF1-4C95-B616-F1B8B38F7BB5}" destId="{3DEC2B2A-302F-409D-97A7-72420F530D67}" srcOrd="1" destOrd="0" presId="urn:microsoft.com/office/officeart/2018/2/layout/IconVerticalSolidList"/>
    <dgm:cxn modelId="{681DFDD8-E622-43CF-B589-D73FCFC4F308}" type="presParOf" srcId="{F900F6A1-DDF1-4C95-B616-F1B8B38F7BB5}" destId="{A9CB17ED-347D-4533-BB7E-DC53CE6B44F9}" srcOrd="2" destOrd="0" presId="urn:microsoft.com/office/officeart/2018/2/layout/IconVerticalSolidList"/>
    <dgm:cxn modelId="{D1376A35-093E-4C9C-B13F-D1E9F54372D5}" type="presParOf" srcId="{F900F6A1-DDF1-4C95-B616-F1B8B38F7BB5}" destId="{E6F7A5AC-6DC6-4E1C-A110-17C2D67D71CF}" srcOrd="3" destOrd="0" presId="urn:microsoft.com/office/officeart/2018/2/layout/IconVerticalSolidList"/>
    <dgm:cxn modelId="{375908A4-A543-4E60-AD69-F135CA90C15C}" type="presParOf" srcId="{392B1E60-8B01-4B59-BEE8-62F68A66B400}" destId="{F022FFB5-10F7-435A-9DDD-DE8AED96EB80}" srcOrd="1" destOrd="0" presId="urn:microsoft.com/office/officeart/2018/2/layout/IconVerticalSolidList"/>
    <dgm:cxn modelId="{EB597BD7-B266-420D-9D44-21F88E70961F}" type="presParOf" srcId="{392B1E60-8B01-4B59-BEE8-62F68A66B400}" destId="{8FF40AE6-0792-4E1D-922D-4FE3294747DD}" srcOrd="2" destOrd="0" presId="urn:microsoft.com/office/officeart/2018/2/layout/IconVerticalSolidList"/>
    <dgm:cxn modelId="{DEEDB448-EA1F-42DD-A899-C76966E60946}" type="presParOf" srcId="{8FF40AE6-0792-4E1D-922D-4FE3294747DD}" destId="{6C874F42-C311-426B-BB25-A1ED21219421}" srcOrd="0" destOrd="0" presId="urn:microsoft.com/office/officeart/2018/2/layout/IconVerticalSolidList"/>
    <dgm:cxn modelId="{A94D3A7A-DA99-4332-8EED-420F1A328F5D}" type="presParOf" srcId="{8FF40AE6-0792-4E1D-922D-4FE3294747DD}" destId="{ED999263-1E0F-43AE-BED8-A7CB29DF7EC4}" srcOrd="1" destOrd="0" presId="urn:microsoft.com/office/officeart/2018/2/layout/IconVerticalSolidList"/>
    <dgm:cxn modelId="{A49CBDA3-1B0C-433E-9514-6B72C62FA248}" type="presParOf" srcId="{8FF40AE6-0792-4E1D-922D-4FE3294747DD}" destId="{2C3D8403-A80D-42F6-A5A1-FAD774154C92}" srcOrd="2" destOrd="0" presId="urn:microsoft.com/office/officeart/2018/2/layout/IconVerticalSolidList"/>
    <dgm:cxn modelId="{EA31E52F-0EF3-4D72-BF4F-F76F8A5CFCB6}" type="presParOf" srcId="{8FF40AE6-0792-4E1D-922D-4FE3294747DD}" destId="{45BF60D5-2428-449F-92B3-675E29848119}" srcOrd="3" destOrd="0" presId="urn:microsoft.com/office/officeart/2018/2/layout/IconVerticalSolidList"/>
    <dgm:cxn modelId="{5DEDF649-3248-4E0E-8D58-76A6B1044418}" type="presParOf" srcId="{392B1E60-8B01-4B59-BEE8-62F68A66B400}" destId="{60B414F9-518E-42FA-A322-2AE9DAF248A1}" srcOrd="3" destOrd="0" presId="urn:microsoft.com/office/officeart/2018/2/layout/IconVerticalSolidList"/>
    <dgm:cxn modelId="{A591BEB7-8E45-4C03-9CF1-5BEF48B7E0A5}" type="presParOf" srcId="{392B1E60-8B01-4B59-BEE8-62F68A66B400}" destId="{344AFD89-A889-4361-9F6A-371E429D3E7A}" srcOrd="4" destOrd="0" presId="urn:microsoft.com/office/officeart/2018/2/layout/IconVerticalSolidList"/>
    <dgm:cxn modelId="{F4D66AC0-6BBB-4F67-A9B7-7F775C637787}" type="presParOf" srcId="{344AFD89-A889-4361-9F6A-371E429D3E7A}" destId="{035E1EE5-D468-483A-9470-6D05C3D0040A}" srcOrd="0" destOrd="0" presId="urn:microsoft.com/office/officeart/2018/2/layout/IconVerticalSolidList"/>
    <dgm:cxn modelId="{E6C13BD3-65BE-488D-BD69-7517F0FD2728}" type="presParOf" srcId="{344AFD89-A889-4361-9F6A-371E429D3E7A}" destId="{C7D1E672-D316-456C-9C51-6D1EA8AA1799}" srcOrd="1" destOrd="0" presId="urn:microsoft.com/office/officeart/2018/2/layout/IconVerticalSolidList"/>
    <dgm:cxn modelId="{8EB02889-EBC3-4E4E-A782-623A6A7FD296}" type="presParOf" srcId="{344AFD89-A889-4361-9F6A-371E429D3E7A}" destId="{4AC3DB69-6326-4BA1-88A3-8F5D36DA52F1}" srcOrd="2" destOrd="0" presId="urn:microsoft.com/office/officeart/2018/2/layout/IconVerticalSolidList"/>
    <dgm:cxn modelId="{B37A9451-12A3-446F-8AAB-E973A79AC247}" type="presParOf" srcId="{344AFD89-A889-4361-9F6A-371E429D3E7A}" destId="{2FD30C50-1A98-4C65-8E11-0B8A22A0BC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15E83E-CFAF-4C2D-A64B-05F25B5C27B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102D8B-D044-4530-B2C5-F68B0420B5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Problem: Development, operations, and QA teams often operate in isolation.</a:t>
          </a:r>
        </a:p>
      </dgm:t>
    </dgm:pt>
    <dgm:pt modelId="{6A2D5631-A053-49FB-9C76-11B780FE503F}" type="parTrans" cxnId="{CF4E79A9-F419-4919-9559-B648FBDF939D}">
      <dgm:prSet/>
      <dgm:spPr/>
      <dgm:t>
        <a:bodyPr/>
        <a:lstStyle/>
        <a:p>
          <a:endParaRPr lang="en-US"/>
        </a:p>
      </dgm:t>
    </dgm:pt>
    <dgm:pt modelId="{BFD60CDC-4B23-4966-A946-19CD2B5DFC7E}" type="sibTrans" cxnId="{CF4E79A9-F419-4919-9559-B648FBDF939D}">
      <dgm:prSet/>
      <dgm:spPr/>
      <dgm:t>
        <a:bodyPr/>
        <a:lstStyle/>
        <a:p>
          <a:endParaRPr lang="en-US"/>
        </a:p>
      </dgm:t>
    </dgm:pt>
    <dgm:pt modelId="{5B86E1CE-CD5C-4044-AF41-7FE254C43E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Effect : Limited communication leads to misunderstandings and a lack of shared responsibility.</a:t>
          </a:r>
        </a:p>
      </dgm:t>
    </dgm:pt>
    <dgm:pt modelId="{27C3DF18-885F-49E7-AA66-C815325F4216}" type="parTrans" cxnId="{31AF4646-960E-4EC1-94D2-933D2F6B6054}">
      <dgm:prSet/>
      <dgm:spPr/>
      <dgm:t>
        <a:bodyPr/>
        <a:lstStyle/>
        <a:p>
          <a:endParaRPr lang="en-US"/>
        </a:p>
      </dgm:t>
    </dgm:pt>
    <dgm:pt modelId="{E9720B65-1E72-46B4-8EBA-CAEBF9FCBF7F}" type="sibTrans" cxnId="{31AF4646-960E-4EC1-94D2-933D2F6B6054}">
      <dgm:prSet/>
      <dgm:spPr/>
      <dgm:t>
        <a:bodyPr/>
        <a:lstStyle/>
        <a:p>
          <a:endParaRPr lang="en-US"/>
        </a:p>
      </dgm:t>
    </dgm:pt>
    <dgm:pt modelId="{CE8BBDA4-E23D-4119-B305-405714C35A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Solution: Form cross-functional teams with shared goals to work together.</a:t>
          </a:r>
        </a:p>
      </dgm:t>
    </dgm:pt>
    <dgm:pt modelId="{4ED29869-43DC-4F79-AEA1-B9C011B5F4A1}" type="parTrans" cxnId="{06144296-C793-477E-B50B-2ACCB264F271}">
      <dgm:prSet/>
      <dgm:spPr/>
      <dgm:t>
        <a:bodyPr/>
        <a:lstStyle/>
        <a:p>
          <a:endParaRPr lang="en-US"/>
        </a:p>
      </dgm:t>
    </dgm:pt>
    <dgm:pt modelId="{FC672651-BCC1-476E-944C-BF5272E1FAA0}" type="sibTrans" cxnId="{06144296-C793-477E-B50B-2ACCB264F271}">
      <dgm:prSet/>
      <dgm:spPr/>
      <dgm:t>
        <a:bodyPr/>
        <a:lstStyle/>
        <a:p>
          <a:endParaRPr lang="en-US"/>
        </a:p>
      </dgm:t>
    </dgm:pt>
    <dgm:pt modelId="{C91C8186-523D-4765-BB0F-F64225FCAFA2}" type="pres">
      <dgm:prSet presAssocID="{BB15E83E-CFAF-4C2D-A64B-05F25B5C27BA}" presName="root" presStyleCnt="0">
        <dgm:presLayoutVars>
          <dgm:dir/>
          <dgm:resizeHandles val="exact"/>
        </dgm:presLayoutVars>
      </dgm:prSet>
      <dgm:spPr/>
    </dgm:pt>
    <dgm:pt modelId="{7203C9CF-71C3-4C28-BEE9-2AFA8887C1BB}" type="pres">
      <dgm:prSet presAssocID="{DF102D8B-D044-4530-B2C5-F68B0420B5EE}" presName="compNode" presStyleCnt="0"/>
      <dgm:spPr/>
    </dgm:pt>
    <dgm:pt modelId="{FD26B881-0D41-485B-BCFE-E9FCC7FF7395}" type="pres">
      <dgm:prSet presAssocID="{DF102D8B-D044-4530-B2C5-F68B0420B5EE}" presName="bgRect" presStyleLbl="bgShp" presStyleIdx="0" presStyleCnt="3" custLinFactNeighborY="-10777"/>
      <dgm:spPr/>
    </dgm:pt>
    <dgm:pt modelId="{714DDD40-C043-4C78-AB51-C41350C7F854}" type="pres">
      <dgm:prSet presAssocID="{DF102D8B-D044-4530-B2C5-F68B0420B5EE}" presName="iconRect" presStyleLbl="node1" presStyleIdx="0" presStyleCnt="3" custScaleX="181630" custScaleY="13881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96862622-DCF5-4BC2-9E09-7A4A5AE831CD}" type="pres">
      <dgm:prSet presAssocID="{DF102D8B-D044-4530-B2C5-F68B0420B5EE}" presName="spaceRect" presStyleCnt="0"/>
      <dgm:spPr/>
    </dgm:pt>
    <dgm:pt modelId="{2152D37D-C5B3-4ABF-8530-B6C445BB6847}" type="pres">
      <dgm:prSet presAssocID="{DF102D8B-D044-4530-B2C5-F68B0420B5EE}" presName="parTx" presStyleLbl="revTx" presStyleIdx="0" presStyleCnt="3">
        <dgm:presLayoutVars>
          <dgm:chMax val="0"/>
          <dgm:chPref val="0"/>
        </dgm:presLayoutVars>
      </dgm:prSet>
      <dgm:spPr/>
    </dgm:pt>
    <dgm:pt modelId="{47441631-8204-4C0E-94AF-854A9D3EE2FB}" type="pres">
      <dgm:prSet presAssocID="{BFD60CDC-4B23-4966-A946-19CD2B5DFC7E}" presName="sibTrans" presStyleCnt="0"/>
      <dgm:spPr/>
    </dgm:pt>
    <dgm:pt modelId="{3477B6C7-D189-4C18-AB94-B9C6737F12B4}" type="pres">
      <dgm:prSet presAssocID="{5B86E1CE-CD5C-4044-AF41-7FE254C43E65}" presName="compNode" presStyleCnt="0"/>
      <dgm:spPr/>
    </dgm:pt>
    <dgm:pt modelId="{BC83FA08-FB90-4AE7-B779-47E499CB914A}" type="pres">
      <dgm:prSet presAssocID="{5B86E1CE-CD5C-4044-AF41-7FE254C43E65}" presName="bgRect" presStyleLbl="bgShp" presStyleIdx="1" presStyleCnt="3"/>
      <dgm:spPr/>
    </dgm:pt>
    <dgm:pt modelId="{1DC78C74-B6F8-487A-9BB4-0D4F7BA84814}" type="pres">
      <dgm:prSet presAssocID="{5B86E1CE-CD5C-4044-AF41-7FE254C43E65}" presName="iconRect" presStyleLbl="node1" presStyleIdx="1" presStyleCnt="3" custScaleX="181630" custScaleY="16217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5C50995A-8B66-43D4-A802-628A7BE1002F}" type="pres">
      <dgm:prSet presAssocID="{5B86E1CE-CD5C-4044-AF41-7FE254C43E65}" presName="spaceRect" presStyleCnt="0"/>
      <dgm:spPr/>
    </dgm:pt>
    <dgm:pt modelId="{ECFFB07B-8064-4358-8D40-21C84B146F9A}" type="pres">
      <dgm:prSet presAssocID="{5B86E1CE-CD5C-4044-AF41-7FE254C43E65}" presName="parTx" presStyleLbl="revTx" presStyleIdx="1" presStyleCnt="3">
        <dgm:presLayoutVars>
          <dgm:chMax val="0"/>
          <dgm:chPref val="0"/>
        </dgm:presLayoutVars>
      </dgm:prSet>
      <dgm:spPr/>
    </dgm:pt>
    <dgm:pt modelId="{2C337750-E42C-4920-9DE1-E99B44D9B0CF}" type="pres">
      <dgm:prSet presAssocID="{E9720B65-1E72-46B4-8EBA-CAEBF9FCBF7F}" presName="sibTrans" presStyleCnt="0"/>
      <dgm:spPr/>
    </dgm:pt>
    <dgm:pt modelId="{7B3C80E6-3BBD-4520-B687-316DB8A0D4A7}" type="pres">
      <dgm:prSet presAssocID="{CE8BBDA4-E23D-4119-B305-405714C35A53}" presName="compNode" presStyleCnt="0"/>
      <dgm:spPr/>
    </dgm:pt>
    <dgm:pt modelId="{FC46F4E9-05DB-49E2-B694-03B3D6F16A05}" type="pres">
      <dgm:prSet presAssocID="{CE8BBDA4-E23D-4119-B305-405714C35A53}" presName="bgRect" presStyleLbl="bgShp" presStyleIdx="2" presStyleCnt="3"/>
      <dgm:spPr/>
    </dgm:pt>
    <dgm:pt modelId="{8DC0234A-C213-4EB8-8F4E-0DAF5D96F993}" type="pres">
      <dgm:prSet presAssocID="{CE8BBDA4-E23D-4119-B305-405714C35A53}" presName="iconRect" presStyleLbl="node1" presStyleIdx="2" presStyleCnt="3" custScaleX="161616" custScaleY="17229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B6800729-5FC4-4119-BC63-70AAACBB8368}" type="pres">
      <dgm:prSet presAssocID="{CE8BBDA4-E23D-4119-B305-405714C35A53}" presName="spaceRect" presStyleCnt="0"/>
      <dgm:spPr/>
    </dgm:pt>
    <dgm:pt modelId="{D211CF7B-810F-4A94-8EBE-AD1F2484484B}" type="pres">
      <dgm:prSet presAssocID="{CE8BBDA4-E23D-4119-B305-405714C35A5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6E2E30A-10E8-4BAB-ACD5-2073757A2554}" type="presOf" srcId="{DF102D8B-D044-4530-B2C5-F68B0420B5EE}" destId="{2152D37D-C5B3-4ABF-8530-B6C445BB6847}" srcOrd="0" destOrd="0" presId="urn:microsoft.com/office/officeart/2018/2/layout/IconVerticalSolidList"/>
    <dgm:cxn modelId="{31AF4646-960E-4EC1-94D2-933D2F6B6054}" srcId="{BB15E83E-CFAF-4C2D-A64B-05F25B5C27BA}" destId="{5B86E1CE-CD5C-4044-AF41-7FE254C43E65}" srcOrd="1" destOrd="0" parTransId="{27C3DF18-885F-49E7-AA66-C815325F4216}" sibTransId="{E9720B65-1E72-46B4-8EBA-CAEBF9FCBF7F}"/>
    <dgm:cxn modelId="{3614D764-A416-4D95-8665-53363540E673}" type="presOf" srcId="{CE8BBDA4-E23D-4119-B305-405714C35A53}" destId="{D211CF7B-810F-4A94-8EBE-AD1F2484484B}" srcOrd="0" destOrd="0" presId="urn:microsoft.com/office/officeart/2018/2/layout/IconVerticalSolidList"/>
    <dgm:cxn modelId="{42CD4566-05EC-4495-B3C2-9C119F5923F2}" type="presOf" srcId="{5B86E1CE-CD5C-4044-AF41-7FE254C43E65}" destId="{ECFFB07B-8064-4358-8D40-21C84B146F9A}" srcOrd="0" destOrd="0" presId="urn:microsoft.com/office/officeart/2018/2/layout/IconVerticalSolidList"/>
    <dgm:cxn modelId="{06144296-C793-477E-B50B-2ACCB264F271}" srcId="{BB15E83E-CFAF-4C2D-A64B-05F25B5C27BA}" destId="{CE8BBDA4-E23D-4119-B305-405714C35A53}" srcOrd="2" destOrd="0" parTransId="{4ED29869-43DC-4F79-AEA1-B9C011B5F4A1}" sibTransId="{FC672651-BCC1-476E-944C-BF5272E1FAA0}"/>
    <dgm:cxn modelId="{533E829E-D247-4712-A034-8B8CE66F7D7C}" type="presOf" srcId="{BB15E83E-CFAF-4C2D-A64B-05F25B5C27BA}" destId="{C91C8186-523D-4765-BB0F-F64225FCAFA2}" srcOrd="0" destOrd="0" presId="urn:microsoft.com/office/officeart/2018/2/layout/IconVerticalSolidList"/>
    <dgm:cxn modelId="{CF4E79A9-F419-4919-9559-B648FBDF939D}" srcId="{BB15E83E-CFAF-4C2D-A64B-05F25B5C27BA}" destId="{DF102D8B-D044-4530-B2C5-F68B0420B5EE}" srcOrd="0" destOrd="0" parTransId="{6A2D5631-A053-49FB-9C76-11B780FE503F}" sibTransId="{BFD60CDC-4B23-4966-A946-19CD2B5DFC7E}"/>
    <dgm:cxn modelId="{8E0CA70C-DA5A-4254-B044-8E3F5F364B19}" type="presParOf" srcId="{C91C8186-523D-4765-BB0F-F64225FCAFA2}" destId="{7203C9CF-71C3-4C28-BEE9-2AFA8887C1BB}" srcOrd="0" destOrd="0" presId="urn:microsoft.com/office/officeart/2018/2/layout/IconVerticalSolidList"/>
    <dgm:cxn modelId="{C1A485F5-E3BE-468D-A7A0-08035EC551FF}" type="presParOf" srcId="{7203C9CF-71C3-4C28-BEE9-2AFA8887C1BB}" destId="{FD26B881-0D41-485B-BCFE-E9FCC7FF7395}" srcOrd="0" destOrd="0" presId="urn:microsoft.com/office/officeart/2018/2/layout/IconVerticalSolidList"/>
    <dgm:cxn modelId="{17249772-EDF5-47D7-BE5B-230C34D145FB}" type="presParOf" srcId="{7203C9CF-71C3-4C28-BEE9-2AFA8887C1BB}" destId="{714DDD40-C043-4C78-AB51-C41350C7F854}" srcOrd="1" destOrd="0" presId="urn:microsoft.com/office/officeart/2018/2/layout/IconVerticalSolidList"/>
    <dgm:cxn modelId="{A64C618B-BCFF-4BAB-8A6B-6DD0E81B3CC1}" type="presParOf" srcId="{7203C9CF-71C3-4C28-BEE9-2AFA8887C1BB}" destId="{96862622-DCF5-4BC2-9E09-7A4A5AE831CD}" srcOrd="2" destOrd="0" presId="urn:microsoft.com/office/officeart/2018/2/layout/IconVerticalSolidList"/>
    <dgm:cxn modelId="{AAA7DB04-F4B3-48B8-B3D3-D1FE72AA34FF}" type="presParOf" srcId="{7203C9CF-71C3-4C28-BEE9-2AFA8887C1BB}" destId="{2152D37D-C5B3-4ABF-8530-B6C445BB6847}" srcOrd="3" destOrd="0" presId="urn:microsoft.com/office/officeart/2018/2/layout/IconVerticalSolidList"/>
    <dgm:cxn modelId="{DCFD5B6D-1915-4731-A542-1341771A112B}" type="presParOf" srcId="{C91C8186-523D-4765-BB0F-F64225FCAFA2}" destId="{47441631-8204-4C0E-94AF-854A9D3EE2FB}" srcOrd="1" destOrd="0" presId="urn:microsoft.com/office/officeart/2018/2/layout/IconVerticalSolidList"/>
    <dgm:cxn modelId="{3BCB20DF-F9EE-4349-996B-65FD5C092D23}" type="presParOf" srcId="{C91C8186-523D-4765-BB0F-F64225FCAFA2}" destId="{3477B6C7-D189-4C18-AB94-B9C6737F12B4}" srcOrd="2" destOrd="0" presId="urn:microsoft.com/office/officeart/2018/2/layout/IconVerticalSolidList"/>
    <dgm:cxn modelId="{F0964131-B369-4D0E-A25E-806F989ECD61}" type="presParOf" srcId="{3477B6C7-D189-4C18-AB94-B9C6737F12B4}" destId="{BC83FA08-FB90-4AE7-B779-47E499CB914A}" srcOrd="0" destOrd="0" presId="urn:microsoft.com/office/officeart/2018/2/layout/IconVerticalSolidList"/>
    <dgm:cxn modelId="{32420260-50E2-4EEA-805C-A3989FA82F53}" type="presParOf" srcId="{3477B6C7-D189-4C18-AB94-B9C6737F12B4}" destId="{1DC78C74-B6F8-487A-9BB4-0D4F7BA84814}" srcOrd="1" destOrd="0" presId="urn:microsoft.com/office/officeart/2018/2/layout/IconVerticalSolidList"/>
    <dgm:cxn modelId="{AA95BFAD-89F9-4DE9-A9E0-04848DDD972B}" type="presParOf" srcId="{3477B6C7-D189-4C18-AB94-B9C6737F12B4}" destId="{5C50995A-8B66-43D4-A802-628A7BE1002F}" srcOrd="2" destOrd="0" presId="urn:microsoft.com/office/officeart/2018/2/layout/IconVerticalSolidList"/>
    <dgm:cxn modelId="{9CD9299D-5644-4E52-BD15-618DDFE6D093}" type="presParOf" srcId="{3477B6C7-D189-4C18-AB94-B9C6737F12B4}" destId="{ECFFB07B-8064-4358-8D40-21C84B146F9A}" srcOrd="3" destOrd="0" presId="urn:microsoft.com/office/officeart/2018/2/layout/IconVerticalSolidList"/>
    <dgm:cxn modelId="{8F85F180-B9F7-4BA1-9C79-39B623ACB8CE}" type="presParOf" srcId="{C91C8186-523D-4765-BB0F-F64225FCAFA2}" destId="{2C337750-E42C-4920-9DE1-E99B44D9B0CF}" srcOrd="3" destOrd="0" presId="urn:microsoft.com/office/officeart/2018/2/layout/IconVerticalSolidList"/>
    <dgm:cxn modelId="{F5F14EB0-FB04-4651-9F07-3D14C7E2C60C}" type="presParOf" srcId="{C91C8186-523D-4765-BB0F-F64225FCAFA2}" destId="{7B3C80E6-3BBD-4520-B687-316DB8A0D4A7}" srcOrd="4" destOrd="0" presId="urn:microsoft.com/office/officeart/2018/2/layout/IconVerticalSolidList"/>
    <dgm:cxn modelId="{8B34906A-822C-4467-AD7F-97FDC9A67951}" type="presParOf" srcId="{7B3C80E6-3BBD-4520-B687-316DB8A0D4A7}" destId="{FC46F4E9-05DB-49E2-B694-03B3D6F16A05}" srcOrd="0" destOrd="0" presId="urn:microsoft.com/office/officeart/2018/2/layout/IconVerticalSolidList"/>
    <dgm:cxn modelId="{211885D3-235F-4033-805C-75E9B37B48B9}" type="presParOf" srcId="{7B3C80E6-3BBD-4520-B687-316DB8A0D4A7}" destId="{8DC0234A-C213-4EB8-8F4E-0DAF5D96F993}" srcOrd="1" destOrd="0" presId="urn:microsoft.com/office/officeart/2018/2/layout/IconVerticalSolidList"/>
    <dgm:cxn modelId="{99299CA4-419B-4946-9EE3-7A8CEC0A315C}" type="presParOf" srcId="{7B3C80E6-3BBD-4520-B687-316DB8A0D4A7}" destId="{B6800729-5FC4-4119-BC63-70AAACBB8368}" srcOrd="2" destOrd="0" presId="urn:microsoft.com/office/officeart/2018/2/layout/IconVerticalSolidList"/>
    <dgm:cxn modelId="{FE7720A4-8BED-4013-8F2B-C902F37BB2AE}" type="presParOf" srcId="{7B3C80E6-3BBD-4520-B687-316DB8A0D4A7}" destId="{D211CF7B-810F-4A94-8EBE-AD1F248448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7B4B16-CF2E-42DC-B2D1-91F916F5458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7F9C62E-8B9E-436C-A47D-88F3E536DE59}">
      <dgm:prSet/>
      <dgm:spPr/>
      <dgm:t>
        <a:bodyPr/>
        <a:lstStyle/>
        <a:p>
          <a:r>
            <a:rPr lang="en-US"/>
            <a:t>Problem: Employees may fear that changes threaten their roles.</a:t>
          </a:r>
        </a:p>
      </dgm:t>
    </dgm:pt>
    <dgm:pt modelId="{BD8E671E-9E52-4360-910B-71200A968A75}" type="parTrans" cxnId="{48F4543A-82FC-4FCE-836B-BAAB80CA44F9}">
      <dgm:prSet/>
      <dgm:spPr/>
      <dgm:t>
        <a:bodyPr/>
        <a:lstStyle/>
        <a:p>
          <a:endParaRPr lang="en-US"/>
        </a:p>
      </dgm:t>
    </dgm:pt>
    <dgm:pt modelId="{A3845C37-2BC4-43CF-9F13-13F41EFFEDC7}" type="sibTrans" cxnId="{48F4543A-82FC-4FCE-836B-BAAB80CA44F9}">
      <dgm:prSet/>
      <dgm:spPr/>
      <dgm:t>
        <a:bodyPr/>
        <a:lstStyle/>
        <a:p>
          <a:endParaRPr lang="en-US"/>
        </a:p>
      </dgm:t>
    </dgm:pt>
    <dgm:pt modelId="{F081CFA3-12CD-4415-8A65-0FB62C09B51E}">
      <dgm:prSet/>
      <dgm:spPr/>
      <dgm:t>
        <a:bodyPr/>
        <a:lstStyle/>
        <a:p>
          <a:r>
            <a:rPr lang="en-US"/>
            <a:t>Effect: Hesitation or refusal to adopt new practices or lead to retaliation.</a:t>
          </a:r>
        </a:p>
      </dgm:t>
    </dgm:pt>
    <dgm:pt modelId="{6D0319EC-6BD7-48E2-BDE0-60F5DEAF5647}" type="parTrans" cxnId="{A7A625C5-FC4C-42E1-ADC5-6F7BDE7C8DEC}">
      <dgm:prSet/>
      <dgm:spPr/>
      <dgm:t>
        <a:bodyPr/>
        <a:lstStyle/>
        <a:p>
          <a:endParaRPr lang="en-US"/>
        </a:p>
      </dgm:t>
    </dgm:pt>
    <dgm:pt modelId="{F12A664B-A851-4A6A-830F-3D8EE7E3570E}" type="sibTrans" cxnId="{A7A625C5-FC4C-42E1-ADC5-6F7BDE7C8DEC}">
      <dgm:prSet/>
      <dgm:spPr/>
      <dgm:t>
        <a:bodyPr/>
        <a:lstStyle/>
        <a:p>
          <a:endParaRPr lang="en-US"/>
        </a:p>
      </dgm:t>
    </dgm:pt>
    <dgm:pt modelId="{E4AEAD59-8970-471D-BE25-B1C4D7307E36}">
      <dgm:prSet/>
      <dgm:spPr/>
      <dgm:t>
        <a:bodyPr/>
        <a:lstStyle/>
        <a:p>
          <a:r>
            <a:rPr lang="en-US"/>
            <a:t>Solution: Leadership should communicate benefits and provide training.</a:t>
          </a:r>
        </a:p>
      </dgm:t>
    </dgm:pt>
    <dgm:pt modelId="{AE76266B-1B8B-48D5-9EE7-6CE8682A0E07}" type="parTrans" cxnId="{FF7CBD2F-CB90-4AFD-972C-DED4B447E29C}">
      <dgm:prSet/>
      <dgm:spPr/>
      <dgm:t>
        <a:bodyPr/>
        <a:lstStyle/>
        <a:p>
          <a:endParaRPr lang="en-US"/>
        </a:p>
      </dgm:t>
    </dgm:pt>
    <dgm:pt modelId="{C3146FB1-5375-4BBD-B4C2-21CFCADC7131}" type="sibTrans" cxnId="{FF7CBD2F-CB90-4AFD-972C-DED4B447E29C}">
      <dgm:prSet/>
      <dgm:spPr/>
      <dgm:t>
        <a:bodyPr/>
        <a:lstStyle/>
        <a:p>
          <a:endParaRPr lang="en-US"/>
        </a:p>
      </dgm:t>
    </dgm:pt>
    <dgm:pt modelId="{73281388-9501-1F49-826A-A17C60286ED4}" type="pres">
      <dgm:prSet presAssocID="{657B4B16-CF2E-42DC-B2D1-91F916F54586}" presName="vert0" presStyleCnt="0">
        <dgm:presLayoutVars>
          <dgm:dir/>
          <dgm:animOne val="branch"/>
          <dgm:animLvl val="lvl"/>
        </dgm:presLayoutVars>
      </dgm:prSet>
      <dgm:spPr/>
    </dgm:pt>
    <dgm:pt modelId="{B7B7CE36-9CF8-384B-BA5D-2E8F8B0DA647}" type="pres">
      <dgm:prSet presAssocID="{67F9C62E-8B9E-436C-A47D-88F3E536DE59}" presName="thickLine" presStyleLbl="alignNode1" presStyleIdx="0" presStyleCnt="3"/>
      <dgm:spPr/>
    </dgm:pt>
    <dgm:pt modelId="{D20149C7-C147-0046-A9CA-E6D20B242A4E}" type="pres">
      <dgm:prSet presAssocID="{67F9C62E-8B9E-436C-A47D-88F3E536DE59}" presName="horz1" presStyleCnt="0"/>
      <dgm:spPr/>
    </dgm:pt>
    <dgm:pt modelId="{16D1A71F-A443-3046-977A-25578C4951DF}" type="pres">
      <dgm:prSet presAssocID="{67F9C62E-8B9E-436C-A47D-88F3E536DE59}" presName="tx1" presStyleLbl="revTx" presStyleIdx="0" presStyleCnt="3"/>
      <dgm:spPr/>
    </dgm:pt>
    <dgm:pt modelId="{AC8B5729-CDBF-D543-8B1B-97115E0A7923}" type="pres">
      <dgm:prSet presAssocID="{67F9C62E-8B9E-436C-A47D-88F3E536DE59}" presName="vert1" presStyleCnt="0"/>
      <dgm:spPr/>
    </dgm:pt>
    <dgm:pt modelId="{DC0603BE-F064-DA4A-839E-1C34C1801D0F}" type="pres">
      <dgm:prSet presAssocID="{F081CFA3-12CD-4415-8A65-0FB62C09B51E}" presName="thickLine" presStyleLbl="alignNode1" presStyleIdx="1" presStyleCnt="3"/>
      <dgm:spPr/>
    </dgm:pt>
    <dgm:pt modelId="{F4A33784-00FD-D84D-ADC6-71223313E5F6}" type="pres">
      <dgm:prSet presAssocID="{F081CFA3-12CD-4415-8A65-0FB62C09B51E}" presName="horz1" presStyleCnt="0"/>
      <dgm:spPr/>
    </dgm:pt>
    <dgm:pt modelId="{EF081FBC-C731-0B4C-B8F6-573417593CF4}" type="pres">
      <dgm:prSet presAssocID="{F081CFA3-12CD-4415-8A65-0FB62C09B51E}" presName="tx1" presStyleLbl="revTx" presStyleIdx="1" presStyleCnt="3"/>
      <dgm:spPr/>
    </dgm:pt>
    <dgm:pt modelId="{1A0D600C-0F5E-2E46-B8DC-B5750F9D158D}" type="pres">
      <dgm:prSet presAssocID="{F081CFA3-12CD-4415-8A65-0FB62C09B51E}" presName="vert1" presStyleCnt="0"/>
      <dgm:spPr/>
    </dgm:pt>
    <dgm:pt modelId="{9B754426-D635-3A44-A5DA-8C922256D865}" type="pres">
      <dgm:prSet presAssocID="{E4AEAD59-8970-471D-BE25-B1C4D7307E36}" presName="thickLine" presStyleLbl="alignNode1" presStyleIdx="2" presStyleCnt="3"/>
      <dgm:spPr/>
    </dgm:pt>
    <dgm:pt modelId="{68B37135-5C0C-0648-B60E-6AE16579A168}" type="pres">
      <dgm:prSet presAssocID="{E4AEAD59-8970-471D-BE25-B1C4D7307E36}" presName="horz1" presStyleCnt="0"/>
      <dgm:spPr/>
    </dgm:pt>
    <dgm:pt modelId="{405BF469-E8BB-D946-BCCC-2E57E89A6DDA}" type="pres">
      <dgm:prSet presAssocID="{E4AEAD59-8970-471D-BE25-B1C4D7307E36}" presName="tx1" presStyleLbl="revTx" presStyleIdx="2" presStyleCnt="3"/>
      <dgm:spPr/>
    </dgm:pt>
    <dgm:pt modelId="{0CB7F1A5-DDF4-014B-847C-52E9FAA25DCF}" type="pres">
      <dgm:prSet presAssocID="{E4AEAD59-8970-471D-BE25-B1C4D7307E36}" presName="vert1" presStyleCnt="0"/>
      <dgm:spPr/>
    </dgm:pt>
  </dgm:ptLst>
  <dgm:cxnLst>
    <dgm:cxn modelId="{FF7CBD2F-CB90-4AFD-972C-DED4B447E29C}" srcId="{657B4B16-CF2E-42DC-B2D1-91F916F54586}" destId="{E4AEAD59-8970-471D-BE25-B1C4D7307E36}" srcOrd="2" destOrd="0" parTransId="{AE76266B-1B8B-48D5-9EE7-6CE8682A0E07}" sibTransId="{C3146FB1-5375-4BBD-B4C2-21CFCADC7131}"/>
    <dgm:cxn modelId="{48F4543A-82FC-4FCE-836B-BAAB80CA44F9}" srcId="{657B4B16-CF2E-42DC-B2D1-91F916F54586}" destId="{67F9C62E-8B9E-436C-A47D-88F3E536DE59}" srcOrd="0" destOrd="0" parTransId="{BD8E671E-9E52-4360-910B-71200A968A75}" sibTransId="{A3845C37-2BC4-43CF-9F13-13F41EFFEDC7}"/>
    <dgm:cxn modelId="{6B32A63A-DE81-954B-A7EB-3D6EF155E4D9}" type="presOf" srcId="{F081CFA3-12CD-4415-8A65-0FB62C09B51E}" destId="{EF081FBC-C731-0B4C-B8F6-573417593CF4}" srcOrd="0" destOrd="0" presId="urn:microsoft.com/office/officeart/2008/layout/LinedList"/>
    <dgm:cxn modelId="{B265A982-D3D3-F845-8FBE-FF2818C7B75D}" type="presOf" srcId="{67F9C62E-8B9E-436C-A47D-88F3E536DE59}" destId="{16D1A71F-A443-3046-977A-25578C4951DF}" srcOrd="0" destOrd="0" presId="urn:microsoft.com/office/officeart/2008/layout/LinedList"/>
    <dgm:cxn modelId="{D566628B-3CF6-3D47-9F4D-7BC8A5DD79CB}" type="presOf" srcId="{E4AEAD59-8970-471D-BE25-B1C4D7307E36}" destId="{405BF469-E8BB-D946-BCCC-2E57E89A6DDA}" srcOrd="0" destOrd="0" presId="urn:microsoft.com/office/officeart/2008/layout/LinedList"/>
    <dgm:cxn modelId="{A3C6C1C4-E4CB-154B-B755-A6EBE39DA8DA}" type="presOf" srcId="{657B4B16-CF2E-42DC-B2D1-91F916F54586}" destId="{73281388-9501-1F49-826A-A17C60286ED4}" srcOrd="0" destOrd="0" presId="urn:microsoft.com/office/officeart/2008/layout/LinedList"/>
    <dgm:cxn modelId="{A7A625C5-FC4C-42E1-ADC5-6F7BDE7C8DEC}" srcId="{657B4B16-CF2E-42DC-B2D1-91F916F54586}" destId="{F081CFA3-12CD-4415-8A65-0FB62C09B51E}" srcOrd="1" destOrd="0" parTransId="{6D0319EC-6BD7-48E2-BDE0-60F5DEAF5647}" sibTransId="{F12A664B-A851-4A6A-830F-3D8EE7E3570E}"/>
    <dgm:cxn modelId="{687AAB16-133F-D446-9BEA-446C42115E2A}" type="presParOf" srcId="{73281388-9501-1F49-826A-A17C60286ED4}" destId="{B7B7CE36-9CF8-384B-BA5D-2E8F8B0DA647}" srcOrd="0" destOrd="0" presId="urn:microsoft.com/office/officeart/2008/layout/LinedList"/>
    <dgm:cxn modelId="{8946DDEC-E5B8-CB44-BB58-69C80957D8AB}" type="presParOf" srcId="{73281388-9501-1F49-826A-A17C60286ED4}" destId="{D20149C7-C147-0046-A9CA-E6D20B242A4E}" srcOrd="1" destOrd="0" presId="urn:microsoft.com/office/officeart/2008/layout/LinedList"/>
    <dgm:cxn modelId="{D85916B0-73A0-E445-AD57-9133FA37D224}" type="presParOf" srcId="{D20149C7-C147-0046-A9CA-E6D20B242A4E}" destId="{16D1A71F-A443-3046-977A-25578C4951DF}" srcOrd="0" destOrd="0" presId="urn:microsoft.com/office/officeart/2008/layout/LinedList"/>
    <dgm:cxn modelId="{6F2FF95D-30E8-6C47-9C87-2F9B5D1077D2}" type="presParOf" srcId="{D20149C7-C147-0046-A9CA-E6D20B242A4E}" destId="{AC8B5729-CDBF-D543-8B1B-97115E0A7923}" srcOrd="1" destOrd="0" presId="urn:microsoft.com/office/officeart/2008/layout/LinedList"/>
    <dgm:cxn modelId="{65E77F7F-384B-C04D-9A3A-7722890DAD2A}" type="presParOf" srcId="{73281388-9501-1F49-826A-A17C60286ED4}" destId="{DC0603BE-F064-DA4A-839E-1C34C1801D0F}" srcOrd="2" destOrd="0" presId="urn:microsoft.com/office/officeart/2008/layout/LinedList"/>
    <dgm:cxn modelId="{1AB2D2CA-74FF-0147-BE80-A202DD32A080}" type="presParOf" srcId="{73281388-9501-1F49-826A-A17C60286ED4}" destId="{F4A33784-00FD-D84D-ADC6-71223313E5F6}" srcOrd="3" destOrd="0" presId="urn:microsoft.com/office/officeart/2008/layout/LinedList"/>
    <dgm:cxn modelId="{772BFEC2-FB02-F649-B898-EBD90AEA600D}" type="presParOf" srcId="{F4A33784-00FD-D84D-ADC6-71223313E5F6}" destId="{EF081FBC-C731-0B4C-B8F6-573417593CF4}" srcOrd="0" destOrd="0" presId="urn:microsoft.com/office/officeart/2008/layout/LinedList"/>
    <dgm:cxn modelId="{BCA86116-5862-6841-AF4C-C99E084D2C79}" type="presParOf" srcId="{F4A33784-00FD-D84D-ADC6-71223313E5F6}" destId="{1A0D600C-0F5E-2E46-B8DC-B5750F9D158D}" srcOrd="1" destOrd="0" presId="urn:microsoft.com/office/officeart/2008/layout/LinedList"/>
    <dgm:cxn modelId="{04A21B7A-01D0-8949-90DA-329C45DF0539}" type="presParOf" srcId="{73281388-9501-1F49-826A-A17C60286ED4}" destId="{9B754426-D635-3A44-A5DA-8C922256D865}" srcOrd="4" destOrd="0" presId="urn:microsoft.com/office/officeart/2008/layout/LinedList"/>
    <dgm:cxn modelId="{C042A7E3-FA0C-FB4B-96DF-AE6C74BBF363}" type="presParOf" srcId="{73281388-9501-1F49-826A-A17C60286ED4}" destId="{68B37135-5C0C-0648-B60E-6AE16579A168}" srcOrd="5" destOrd="0" presId="urn:microsoft.com/office/officeart/2008/layout/LinedList"/>
    <dgm:cxn modelId="{6867FB37-590B-BD46-BD07-AD0C08864339}" type="presParOf" srcId="{68B37135-5C0C-0648-B60E-6AE16579A168}" destId="{405BF469-E8BB-D946-BCCC-2E57E89A6DDA}" srcOrd="0" destOrd="0" presId="urn:microsoft.com/office/officeart/2008/layout/LinedList"/>
    <dgm:cxn modelId="{14EB3B2C-0AE4-F549-A1AC-833B67407B11}" type="presParOf" srcId="{68B37135-5C0C-0648-B60E-6AE16579A168}" destId="{0CB7F1A5-DDF4-014B-847C-52E9FAA25DC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D3A410-7570-416B-8661-A5201F138BC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205048B-88A8-4D21-8E99-695E6D4C69F8}">
      <dgm:prSet/>
      <dgm:spPr/>
      <dgm:t>
        <a:bodyPr/>
        <a:lstStyle/>
        <a:p>
          <a:r>
            <a:rPr lang="en-US" dirty="0"/>
            <a:t>Problem: Mistakes are often met with punishment rather than analysis.</a:t>
          </a:r>
        </a:p>
      </dgm:t>
    </dgm:pt>
    <dgm:pt modelId="{F806F359-6BEA-4280-9A1B-865035AB6823}" type="parTrans" cxnId="{7077C236-E206-49AF-8FB9-27861B19C2E2}">
      <dgm:prSet/>
      <dgm:spPr/>
      <dgm:t>
        <a:bodyPr/>
        <a:lstStyle/>
        <a:p>
          <a:endParaRPr lang="en-US"/>
        </a:p>
      </dgm:t>
    </dgm:pt>
    <dgm:pt modelId="{99B7CC2C-9F32-4A85-B830-F6B71B0977ED}" type="sibTrans" cxnId="{7077C236-E206-49AF-8FB9-27861B19C2E2}">
      <dgm:prSet/>
      <dgm:spPr/>
      <dgm:t>
        <a:bodyPr/>
        <a:lstStyle/>
        <a:p>
          <a:endParaRPr lang="en-US"/>
        </a:p>
      </dgm:t>
    </dgm:pt>
    <dgm:pt modelId="{E77882E4-657A-46B9-8AF6-7C8F4F19CDFA}">
      <dgm:prSet/>
      <dgm:spPr/>
      <dgm:t>
        <a:bodyPr/>
        <a:lstStyle/>
        <a:p>
          <a:r>
            <a:rPr lang="en-US" dirty="0"/>
            <a:t>Effect: Employees may hide errors, reducing opportunities for learning.</a:t>
          </a:r>
        </a:p>
      </dgm:t>
    </dgm:pt>
    <dgm:pt modelId="{D75EC3B1-0DF0-4663-92BC-989B6802B31D}" type="parTrans" cxnId="{5F735A39-B4EB-45EB-8835-BB32EC896A69}">
      <dgm:prSet/>
      <dgm:spPr/>
      <dgm:t>
        <a:bodyPr/>
        <a:lstStyle/>
        <a:p>
          <a:endParaRPr lang="en-US"/>
        </a:p>
      </dgm:t>
    </dgm:pt>
    <dgm:pt modelId="{ED8E085C-E1F9-443A-9768-42FB94278C4A}" type="sibTrans" cxnId="{5F735A39-B4EB-45EB-8835-BB32EC896A69}">
      <dgm:prSet/>
      <dgm:spPr/>
      <dgm:t>
        <a:bodyPr/>
        <a:lstStyle/>
        <a:p>
          <a:endParaRPr lang="en-US"/>
        </a:p>
      </dgm:t>
    </dgm:pt>
    <dgm:pt modelId="{7AEF150E-281E-4F52-A2EF-01E1273BA0D7}">
      <dgm:prSet/>
      <dgm:spPr/>
      <dgm:t>
        <a:bodyPr/>
        <a:lstStyle/>
        <a:p>
          <a:r>
            <a:rPr lang="en-US" dirty="0"/>
            <a:t>Solution: Shift focus from individual blame to systemic analysis on what to do better.</a:t>
          </a:r>
        </a:p>
      </dgm:t>
    </dgm:pt>
    <dgm:pt modelId="{220AC0AA-3640-4186-9FA8-632F928DB5A1}" type="parTrans" cxnId="{794F1C89-1A34-4948-A7E3-BB19DA33A6B6}">
      <dgm:prSet/>
      <dgm:spPr/>
      <dgm:t>
        <a:bodyPr/>
        <a:lstStyle/>
        <a:p>
          <a:endParaRPr lang="en-US"/>
        </a:p>
      </dgm:t>
    </dgm:pt>
    <dgm:pt modelId="{7645625F-F0B9-40A9-A92A-E9B064CCEE1F}" type="sibTrans" cxnId="{794F1C89-1A34-4948-A7E3-BB19DA33A6B6}">
      <dgm:prSet/>
      <dgm:spPr/>
      <dgm:t>
        <a:bodyPr/>
        <a:lstStyle/>
        <a:p>
          <a:endParaRPr lang="en-US"/>
        </a:p>
      </dgm:t>
    </dgm:pt>
    <dgm:pt modelId="{4F15242B-C5CC-424B-832C-E1E6909252F0}" type="pres">
      <dgm:prSet presAssocID="{D5D3A410-7570-416B-8661-A5201F138BC2}" presName="linear" presStyleCnt="0">
        <dgm:presLayoutVars>
          <dgm:animLvl val="lvl"/>
          <dgm:resizeHandles val="exact"/>
        </dgm:presLayoutVars>
      </dgm:prSet>
      <dgm:spPr/>
    </dgm:pt>
    <dgm:pt modelId="{4D7CBB7A-27B6-CE46-95DF-E3F17876B8BD}" type="pres">
      <dgm:prSet presAssocID="{B205048B-88A8-4D21-8E99-695E6D4C69F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1A5CCCC-F811-404B-8DA3-2FDCF611421D}" type="pres">
      <dgm:prSet presAssocID="{99B7CC2C-9F32-4A85-B830-F6B71B0977ED}" presName="spacer" presStyleCnt="0"/>
      <dgm:spPr/>
    </dgm:pt>
    <dgm:pt modelId="{E6227E0E-0A1D-D14E-9BBF-B24E18C4B1F4}" type="pres">
      <dgm:prSet presAssocID="{E77882E4-657A-46B9-8AF6-7C8F4F19CDF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CFD84B6-E113-6E4D-862A-C03788F04A17}" type="pres">
      <dgm:prSet presAssocID="{ED8E085C-E1F9-443A-9768-42FB94278C4A}" presName="spacer" presStyleCnt="0"/>
      <dgm:spPr/>
    </dgm:pt>
    <dgm:pt modelId="{1E1964AA-605D-9145-9FCF-E2ADEB5F3616}" type="pres">
      <dgm:prSet presAssocID="{7AEF150E-281E-4F52-A2EF-01E1273BA0D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077C236-E206-49AF-8FB9-27861B19C2E2}" srcId="{D5D3A410-7570-416B-8661-A5201F138BC2}" destId="{B205048B-88A8-4D21-8E99-695E6D4C69F8}" srcOrd="0" destOrd="0" parTransId="{F806F359-6BEA-4280-9A1B-865035AB6823}" sibTransId="{99B7CC2C-9F32-4A85-B830-F6B71B0977ED}"/>
    <dgm:cxn modelId="{4BC9A338-372D-5346-9BBE-21F6C1015DD1}" type="presOf" srcId="{E77882E4-657A-46B9-8AF6-7C8F4F19CDFA}" destId="{E6227E0E-0A1D-D14E-9BBF-B24E18C4B1F4}" srcOrd="0" destOrd="0" presId="urn:microsoft.com/office/officeart/2005/8/layout/vList2"/>
    <dgm:cxn modelId="{5F735A39-B4EB-45EB-8835-BB32EC896A69}" srcId="{D5D3A410-7570-416B-8661-A5201F138BC2}" destId="{E77882E4-657A-46B9-8AF6-7C8F4F19CDFA}" srcOrd="1" destOrd="0" parTransId="{D75EC3B1-0DF0-4663-92BC-989B6802B31D}" sibTransId="{ED8E085C-E1F9-443A-9768-42FB94278C4A}"/>
    <dgm:cxn modelId="{4CDD0E6F-D1E4-1A42-8DF0-70EDAACF4737}" type="presOf" srcId="{7AEF150E-281E-4F52-A2EF-01E1273BA0D7}" destId="{1E1964AA-605D-9145-9FCF-E2ADEB5F3616}" srcOrd="0" destOrd="0" presId="urn:microsoft.com/office/officeart/2005/8/layout/vList2"/>
    <dgm:cxn modelId="{794F1C89-1A34-4948-A7E3-BB19DA33A6B6}" srcId="{D5D3A410-7570-416B-8661-A5201F138BC2}" destId="{7AEF150E-281E-4F52-A2EF-01E1273BA0D7}" srcOrd="2" destOrd="0" parTransId="{220AC0AA-3640-4186-9FA8-632F928DB5A1}" sibTransId="{7645625F-F0B9-40A9-A92A-E9B064CCEE1F}"/>
    <dgm:cxn modelId="{DFBAD1BA-F7CC-CA4E-A738-6AE06B2F4A6A}" type="presOf" srcId="{D5D3A410-7570-416B-8661-A5201F138BC2}" destId="{4F15242B-C5CC-424B-832C-E1E6909252F0}" srcOrd="0" destOrd="0" presId="urn:microsoft.com/office/officeart/2005/8/layout/vList2"/>
    <dgm:cxn modelId="{0517BCCC-17E1-DB4C-9DA4-89D448E6FC18}" type="presOf" srcId="{B205048B-88A8-4D21-8E99-695E6D4C69F8}" destId="{4D7CBB7A-27B6-CE46-95DF-E3F17876B8BD}" srcOrd="0" destOrd="0" presId="urn:microsoft.com/office/officeart/2005/8/layout/vList2"/>
    <dgm:cxn modelId="{250B64C9-067E-D14F-863C-E26B0D93B822}" type="presParOf" srcId="{4F15242B-C5CC-424B-832C-E1E6909252F0}" destId="{4D7CBB7A-27B6-CE46-95DF-E3F17876B8BD}" srcOrd="0" destOrd="0" presId="urn:microsoft.com/office/officeart/2005/8/layout/vList2"/>
    <dgm:cxn modelId="{0B0F8C35-3F9C-E84C-B946-A8A2D4A0F940}" type="presParOf" srcId="{4F15242B-C5CC-424B-832C-E1E6909252F0}" destId="{91A5CCCC-F811-404B-8DA3-2FDCF611421D}" srcOrd="1" destOrd="0" presId="urn:microsoft.com/office/officeart/2005/8/layout/vList2"/>
    <dgm:cxn modelId="{F5EB4F65-2414-9E4D-AE9E-34A74EDB3930}" type="presParOf" srcId="{4F15242B-C5CC-424B-832C-E1E6909252F0}" destId="{E6227E0E-0A1D-D14E-9BBF-B24E18C4B1F4}" srcOrd="2" destOrd="0" presId="urn:microsoft.com/office/officeart/2005/8/layout/vList2"/>
    <dgm:cxn modelId="{5C318197-FCEC-4745-AA20-A4CD21D47E7E}" type="presParOf" srcId="{4F15242B-C5CC-424B-832C-E1E6909252F0}" destId="{0CFD84B6-E113-6E4D-862A-C03788F04A17}" srcOrd="3" destOrd="0" presId="urn:microsoft.com/office/officeart/2005/8/layout/vList2"/>
    <dgm:cxn modelId="{3A91C537-1825-0A4E-99D4-C22D4B175704}" type="presParOf" srcId="{4F15242B-C5CC-424B-832C-E1E6909252F0}" destId="{1E1964AA-605D-9145-9FCF-E2ADEB5F361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B37F6B-0EFE-41D4-BA37-58840ADA005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4F6EB0F-AE0A-4325-B54A-8C8B4E14D8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Problem: Teams may be unwilling to admit mistakes.</a:t>
          </a:r>
        </a:p>
      </dgm:t>
    </dgm:pt>
    <dgm:pt modelId="{299C04B9-6792-416B-9354-6234E52DC325}" type="parTrans" cxnId="{0EB1B92D-B4DF-45B3-9551-4AF298E555DE}">
      <dgm:prSet/>
      <dgm:spPr/>
      <dgm:t>
        <a:bodyPr/>
        <a:lstStyle/>
        <a:p>
          <a:endParaRPr lang="en-US"/>
        </a:p>
      </dgm:t>
    </dgm:pt>
    <dgm:pt modelId="{9A089E18-A1E6-4529-8EA2-015558241895}" type="sibTrans" cxnId="{0EB1B92D-B4DF-45B3-9551-4AF298E555DE}">
      <dgm:prSet/>
      <dgm:spPr/>
      <dgm:t>
        <a:bodyPr/>
        <a:lstStyle/>
        <a:p>
          <a:endParaRPr lang="en-US"/>
        </a:p>
      </dgm:t>
    </dgm:pt>
    <dgm:pt modelId="{74CA9E70-2A22-4F2F-AD24-9A14C90B7F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Effect: Hinders open communication and collaboration with others.</a:t>
          </a:r>
        </a:p>
      </dgm:t>
    </dgm:pt>
    <dgm:pt modelId="{417E96A0-49B7-4D1E-9B2C-3EC5F79DF9F5}" type="parTrans" cxnId="{C0602403-8B12-4A39-8E93-A0EA42DC2252}">
      <dgm:prSet/>
      <dgm:spPr/>
      <dgm:t>
        <a:bodyPr/>
        <a:lstStyle/>
        <a:p>
          <a:endParaRPr lang="en-US"/>
        </a:p>
      </dgm:t>
    </dgm:pt>
    <dgm:pt modelId="{305FC5E1-DAAF-4484-99C0-FB12D802AA89}" type="sibTrans" cxnId="{C0602403-8B12-4A39-8E93-A0EA42DC2252}">
      <dgm:prSet/>
      <dgm:spPr/>
      <dgm:t>
        <a:bodyPr/>
        <a:lstStyle/>
        <a:p>
          <a:endParaRPr lang="en-US"/>
        </a:p>
      </dgm:t>
    </dgm:pt>
    <dgm:pt modelId="{D2D10D36-740E-41CC-A671-4469ABAC3D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Solution: Build trust through transparency and supportive leadership.</a:t>
          </a:r>
        </a:p>
      </dgm:t>
    </dgm:pt>
    <dgm:pt modelId="{92318E4F-EB5A-471F-9C4C-E590391449EC}" type="parTrans" cxnId="{316BED0D-753C-4989-BED1-47EE50918EEC}">
      <dgm:prSet/>
      <dgm:spPr/>
      <dgm:t>
        <a:bodyPr/>
        <a:lstStyle/>
        <a:p>
          <a:endParaRPr lang="en-US"/>
        </a:p>
      </dgm:t>
    </dgm:pt>
    <dgm:pt modelId="{3E41D43C-6330-47AA-801C-D902A27B8218}" type="sibTrans" cxnId="{316BED0D-753C-4989-BED1-47EE50918EEC}">
      <dgm:prSet/>
      <dgm:spPr/>
      <dgm:t>
        <a:bodyPr/>
        <a:lstStyle/>
        <a:p>
          <a:endParaRPr lang="en-US"/>
        </a:p>
      </dgm:t>
    </dgm:pt>
    <dgm:pt modelId="{82484036-1C19-432A-986B-F7C8B747B6EC}" type="pres">
      <dgm:prSet presAssocID="{DCB37F6B-0EFE-41D4-BA37-58840ADA005D}" presName="root" presStyleCnt="0">
        <dgm:presLayoutVars>
          <dgm:dir/>
          <dgm:resizeHandles val="exact"/>
        </dgm:presLayoutVars>
      </dgm:prSet>
      <dgm:spPr/>
    </dgm:pt>
    <dgm:pt modelId="{7B3B4545-FCB6-495C-A260-70C115A25058}" type="pres">
      <dgm:prSet presAssocID="{94F6EB0F-AE0A-4325-B54A-8C8B4E14D8AA}" presName="compNode" presStyleCnt="0"/>
      <dgm:spPr/>
    </dgm:pt>
    <dgm:pt modelId="{65DB2EA4-F3A5-4EA2-AE75-8FD23EB686C2}" type="pres">
      <dgm:prSet presAssocID="{94F6EB0F-AE0A-4325-B54A-8C8B4E14D8AA}" presName="bgRect" presStyleLbl="bgShp" presStyleIdx="0" presStyleCnt="3"/>
      <dgm:spPr/>
    </dgm:pt>
    <dgm:pt modelId="{C54FC186-63E2-4F97-8E80-1B92E5FA5A7D}" type="pres">
      <dgm:prSet presAssocID="{94F6EB0F-AE0A-4325-B54A-8C8B4E14D8A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A8605B41-7BF9-4F7D-9C4A-64FA61298082}" type="pres">
      <dgm:prSet presAssocID="{94F6EB0F-AE0A-4325-B54A-8C8B4E14D8AA}" presName="spaceRect" presStyleCnt="0"/>
      <dgm:spPr/>
    </dgm:pt>
    <dgm:pt modelId="{CEE90481-6A0C-4D2A-9D5F-E52AF3245055}" type="pres">
      <dgm:prSet presAssocID="{94F6EB0F-AE0A-4325-B54A-8C8B4E14D8AA}" presName="parTx" presStyleLbl="revTx" presStyleIdx="0" presStyleCnt="3">
        <dgm:presLayoutVars>
          <dgm:chMax val="0"/>
          <dgm:chPref val="0"/>
        </dgm:presLayoutVars>
      </dgm:prSet>
      <dgm:spPr/>
    </dgm:pt>
    <dgm:pt modelId="{BC86B1EC-BAB9-463B-9DE8-ECA9CF127282}" type="pres">
      <dgm:prSet presAssocID="{9A089E18-A1E6-4529-8EA2-015558241895}" presName="sibTrans" presStyleCnt="0"/>
      <dgm:spPr/>
    </dgm:pt>
    <dgm:pt modelId="{646BB769-CC75-45C1-B31A-379489212A94}" type="pres">
      <dgm:prSet presAssocID="{74CA9E70-2A22-4F2F-AD24-9A14C90B7FBD}" presName="compNode" presStyleCnt="0"/>
      <dgm:spPr/>
    </dgm:pt>
    <dgm:pt modelId="{E1990083-1FCC-4B8A-A4C9-3669C25E8745}" type="pres">
      <dgm:prSet presAssocID="{74CA9E70-2A22-4F2F-AD24-9A14C90B7FBD}" presName="bgRect" presStyleLbl="bgShp" presStyleIdx="1" presStyleCnt="3"/>
      <dgm:spPr/>
    </dgm:pt>
    <dgm:pt modelId="{0B203627-3155-4E53-B2D1-D04162E2697A}" type="pres">
      <dgm:prSet presAssocID="{74CA9E70-2A22-4F2F-AD24-9A14C90B7F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A3E5FE23-5891-4A87-A914-0C7CF236657C}" type="pres">
      <dgm:prSet presAssocID="{74CA9E70-2A22-4F2F-AD24-9A14C90B7FBD}" presName="spaceRect" presStyleCnt="0"/>
      <dgm:spPr/>
    </dgm:pt>
    <dgm:pt modelId="{7EC3F775-8853-4053-BC2E-BFB36D9E3375}" type="pres">
      <dgm:prSet presAssocID="{74CA9E70-2A22-4F2F-AD24-9A14C90B7FBD}" presName="parTx" presStyleLbl="revTx" presStyleIdx="1" presStyleCnt="3">
        <dgm:presLayoutVars>
          <dgm:chMax val="0"/>
          <dgm:chPref val="0"/>
        </dgm:presLayoutVars>
      </dgm:prSet>
      <dgm:spPr/>
    </dgm:pt>
    <dgm:pt modelId="{F31113B8-033C-4443-B99D-DA5473AAE8DE}" type="pres">
      <dgm:prSet presAssocID="{305FC5E1-DAAF-4484-99C0-FB12D802AA89}" presName="sibTrans" presStyleCnt="0"/>
      <dgm:spPr/>
    </dgm:pt>
    <dgm:pt modelId="{32DC013F-724E-403F-A292-0010E7F1688B}" type="pres">
      <dgm:prSet presAssocID="{D2D10D36-740E-41CC-A671-4469ABAC3D1E}" presName="compNode" presStyleCnt="0"/>
      <dgm:spPr/>
    </dgm:pt>
    <dgm:pt modelId="{CE68EBB4-A20B-44DC-98DC-7329DE504062}" type="pres">
      <dgm:prSet presAssocID="{D2D10D36-740E-41CC-A671-4469ABAC3D1E}" presName="bgRect" presStyleLbl="bgShp" presStyleIdx="2" presStyleCnt="3"/>
      <dgm:spPr/>
    </dgm:pt>
    <dgm:pt modelId="{FDFC2502-51C9-4ACA-8417-F3BB6E564D5F}" type="pres">
      <dgm:prSet presAssocID="{D2D10D36-740E-41CC-A671-4469ABAC3D1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133E6696-A181-4749-8953-4B7ED3E899EA}" type="pres">
      <dgm:prSet presAssocID="{D2D10D36-740E-41CC-A671-4469ABAC3D1E}" presName="spaceRect" presStyleCnt="0"/>
      <dgm:spPr/>
    </dgm:pt>
    <dgm:pt modelId="{2D5705C0-D136-4BC1-A264-80D16C26DEF1}" type="pres">
      <dgm:prSet presAssocID="{D2D10D36-740E-41CC-A671-4469ABAC3D1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0602403-8B12-4A39-8E93-A0EA42DC2252}" srcId="{DCB37F6B-0EFE-41D4-BA37-58840ADA005D}" destId="{74CA9E70-2A22-4F2F-AD24-9A14C90B7FBD}" srcOrd="1" destOrd="0" parTransId="{417E96A0-49B7-4D1E-9B2C-3EC5F79DF9F5}" sibTransId="{305FC5E1-DAAF-4484-99C0-FB12D802AA89}"/>
    <dgm:cxn modelId="{316BED0D-753C-4989-BED1-47EE50918EEC}" srcId="{DCB37F6B-0EFE-41D4-BA37-58840ADA005D}" destId="{D2D10D36-740E-41CC-A671-4469ABAC3D1E}" srcOrd="2" destOrd="0" parTransId="{92318E4F-EB5A-471F-9C4C-E590391449EC}" sibTransId="{3E41D43C-6330-47AA-801C-D902A27B8218}"/>
    <dgm:cxn modelId="{0EB1B92D-B4DF-45B3-9551-4AF298E555DE}" srcId="{DCB37F6B-0EFE-41D4-BA37-58840ADA005D}" destId="{94F6EB0F-AE0A-4325-B54A-8C8B4E14D8AA}" srcOrd="0" destOrd="0" parTransId="{299C04B9-6792-416B-9354-6234E52DC325}" sibTransId="{9A089E18-A1E6-4529-8EA2-015558241895}"/>
    <dgm:cxn modelId="{AA3F9339-39BC-423E-ADF7-F42FB56415DF}" type="presOf" srcId="{74CA9E70-2A22-4F2F-AD24-9A14C90B7FBD}" destId="{7EC3F775-8853-4053-BC2E-BFB36D9E3375}" srcOrd="0" destOrd="0" presId="urn:microsoft.com/office/officeart/2018/2/layout/IconVerticalSolidList"/>
    <dgm:cxn modelId="{0C377158-D866-452A-B247-7209DFD877E5}" type="presOf" srcId="{D2D10D36-740E-41CC-A671-4469ABAC3D1E}" destId="{2D5705C0-D136-4BC1-A264-80D16C26DEF1}" srcOrd="0" destOrd="0" presId="urn:microsoft.com/office/officeart/2018/2/layout/IconVerticalSolidList"/>
    <dgm:cxn modelId="{E364CEF8-94AC-4D49-A1AB-58649E8FD96E}" type="presOf" srcId="{94F6EB0F-AE0A-4325-B54A-8C8B4E14D8AA}" destId="{CEE90481-6A0C-4D2A-9D5F-E52AF3245055}" srcOrd="0" destOrd="0" presId="urn:microsoft.com/office/officeart/2018/2/layout/IconVerticalSolidList"/>
    <dgm:cxn modelId="{08F999FB-1CA1-4E2A-89E8-24806C4E5619}" type="presOf" srcId="{DCB37F6B-0EFE-41D4-BA37-58840ADA005D}" destId="{82484036-1C19-432A-986B-F7C8B747B6EC}" srcOrd="0" destOrd="0" presId="urn:microsoft.com/office/officeart/2018/2/layout/IconVerticalSolidList"/>
    <dgm:cxn modelId="{E92052AF-270A-4722-AE08-09F15E53AA12}" type="presParOf" srcId="{82484036-1C19-432A-986B-F7C8B747B6EC}" destId="{7B3B4545-FCB6-495C-A260-70C115A25058}" srcOrd="0" destOrd="0" presId="urn:microsoft.com/office/officeart/2018/2/layout/IconVerticalSolidList"/>
    <dgm:cxn modelId="{45798867-60BB-4310-BB7B-54EECFB6C5FC}" type="presParOf" srcId="{7B3B4545-FCB6-495C-A260-70C115A25058}" destId="{65DB2EA4-F3A5-4EA2-AE75-8FD23EB686C2}" srcOrd="0" destOrd="0" presId="urn:microsoft.com/office/officeart/2018/2/layout/IconVerticalSolidList"/>
    <dgm:cxn modelId="{FA3C781B-1D0A-4953-BDA1-C9416ED56AFD}" type="presParOf" srcId="{7B3B4545-FCB6-495C-A260-70C115A25058}" destId="{C54FC186-63E2-4F97-8E80-1B92E5FA5A7D}" srcOrd="1" destOrd="0" presId="urn:microsoft.com/office/officeart/2018/2/layout/IconVerticalSolidList"/>
    <dgm:cxn modelId="{093F53B0-6AD4-4C49-AB5F-224E4AD2FA5A}" type="presParOf" srcId="{7B3B4545-FCB6-495C-A260-70C115A25058}" destId="{A8605B41-7BF9-4F7D-9C4A-64FA61298082}" srcOrd="2" destOrd="0" presId="urn:microsoft.com/office/officeart/2018/2/layout/IconVerticalSolidList"/>
    <dgm:cxn modelId="{8EE56A81-4956-40A8-9817-76CC54BCD791}" type="presParOf" srcId="{7B3B4545-FCB6-495C-A260-70C115A25058}" destId="{CEE90481-6A0C-4D2A-9D5F-E52AF3245055}" srcOrd="3" destOrd="0" presId="urn:microsoft.com/office/officeart/2018/2/layout/IconVerticalSolidList"/>
    <dgm:cxn modelId="{5454916B-223B-4349-85D8-95DCAF9FC429}" type="presParOf" srcId="{82484036-1C19-432A-986B-F7C8B747B6EC}" destId="{BC86B1EC-BAB9-463B-9DE8-ECA9CF127282}" srcOrd="1" destOrd="0" presId="urn:microsoft.com/office/officeart/2018/2/layout/IconVerticalSolidList"/>
    <dgm:cxn modelId="{4B895819-9FCA-44E7-A3DA-CA2D3815C560}" type="presParOf" srcId="{82484036-1C19-432A-986B-F7C8B747B6EC}" destId="{646BB769-CC75-45C1-B31A-379489212A94}" srcOrd="2" destOrd="0" presId="urn:microsoft.com/office/officeart/2018/2/layout/IconVerticalSolidList"/>
    <dgm:cxn modelId="{78C2B7B1-AB45-49CD-BD43-08B298951AA6}" type="presParOf" srcId="{646BB769-CC75-45C1-B31A-379489212A94}" destId="{E1990083-1FCC-4B8A-A4C9-3669C25E8745}" srcOrd="0" destOrd="0" presId="urn:microsoft.com/office/officeart/2018/2/layout/IconVerticalSolidList"/>
    <dgm:cxn modelId="{5FF10658-4DE1-4875-B22E-4CC552FC12D4}" type="presParOf" srcId="{646BB769-CC75-45C1-B31A-379489212A94}" destId="{0B203627-3155-4E53-B2D1-D04162E2697A}" srcOrd="1" destOrd="0" presId="urn:microsoft.com/office/officeart/2018/2/layout/IconVerticalSolidList"/>
    <dgm:cxn modelId="{B502927A-F569-494C-8891-72B6D504592B}" type="presParOf" srcId="{646BB769-CC75-45C1-B31A-379489212A94}" destId="{A3E5FE23-5891-4A87-A914-0C7CF236657C}" srcOrd="2" destOrd="0" presId="urn:microsoft.com/office/officeart/2018/2/layout/IconVerticalSolidList"/>
    <dgm:cxn modelId="{FE6009BA-3AEB-4CF8-B85E-738A7F268A85}" type="presParOf" srcId="{646BB769-CC75-45C1-B31A-379489212A94}" destId="{7EC3F775-8853-4053-BC2E-BFB36D9E3375}" srcOrd="3" destOrd="0" presId="urn:microsoft.com/office/officeart/2018/2/layout/IconVerticalSolidList"/>
    <dgm:cxn modelId="{B0462E77-71FE-4BBD-8185-996FAD563634}" type="presParOf" srcId="{82484036-1C19-432A-986B-F7C8B747B6EC}" destId="{F31113B8-033C-4443-B99D-DA5473AAE8DE}" srcOrd="3" destOrd="0" presId="urn:microsoft.com/office/officeart/2018/2/layout/IconVerticalSolidList"/>
    <dgm:cxn modelId="{AC2F6C68-A301-43D7-B54B-4B9DAB2EC14E}" type="presParOf" srcId="{82484036-1C19-432A-986B-F7C8B747B6EC}" destId="{32DC013F-724E-403F-A292-0010E7F1688B}" srcOrd="4" destOrd="0" presId="urn:microsoft.com/office/officeart/2018/2/layout/IconVerticalSolidList"/>
    <dgm:cxn modelId="{3D413002-39D6-482F-B063-F5FB2112460A}" type="presParOf" srcId="{32DC013F-724E-403F-A292-0010E7F1688B}" destId="{CE68EBB4-A20B-44DC-98DC-7329DE504062}" srcOrd="0" destOrd="0" presId="urn:microsoft.com/office/officeart/2018/2/layout/IconVerticalSolidList"/>
    <dgm:cxn modelId="{D0847464-FB53-4B52-9A00-14FB8EAF848B}" type="presParOf" srcId="{32DC013F-724E-403F-A292-0010E7F1688B}" destId="{FDFC2502-51C9-4ACA-8417-F3BB6E564D5F}" srcOrd="1" destOrd="0" presId="urn:microsoft.com/office/officeart/2018/2/layout/IconVerticalSolidList"/>
    <dgm:cxn modelId="{22E2DE1E-2449-4589-9897-6827110049CC}" type="presParOf" srcId="{32DC013F-724E-403F-A292-0010E7F1688B}" destId="{133E6696-A181-4749-8953-4B7ED3E899EA}" srcOrd="2" destOrd="0" presId="urn:microsoft.com/office/officeart/2018/2/layout/IconVerticalSolidList"/>
    <dgm:cxn modelId="{5D5C453A-1B4F-4A06-9A74-735EB67DD692}" type="presParOf" srcId="{32DC013F-724E-403F-A292-0010E7F1688B}" destId="{2D5705C0-D136-4BC1-A264-80D16C26DE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2F2C4-83D2-46A7-AC43-0848619B2D7D}">
      <dsp:nvSpPr>
        <dsp:cNvPr id="0" name=""/>
        <dsp:cNvSpPr/>
      </dsp:nvSpPr>
      <dsp:spPr>
        <a:xfrm>
          <a:off x="0" y="378"/>
          <a:ext cx="5937755" cy="8860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EC2B2A-302F-409D-97A7-72420F530D67}">
      <dsp:nvSpPr>
        <dsp:cNvPr id="0" name=""/>
        <dsp:cNvSpPr/>
      </dsp:nvSpPr>
      <dsp:spPr>
        <a:xfrm>
          <a:off x="268034" y="199743"/>
          <a:ext cx="487335" cy="4873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7A5AC-6DC6-4E1C-A110-17C2D67D71CF}">
      <dsp:nvSpPr>
        <dsp:cNvPr id="0" name=""/>
        <dsp:cNvSpPr/>
      </dsp:nvSpPr>
      <dsp:spPr>
        <a:xfrm>
          <a:off x="1023404" y="378"/>
          <a:ext cx="4914350" cy="886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775" tIns="93775" rIns="93775" bIns="9377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What is ”Just Culture”? : A just culture promotes accountability and learning from mistakes without assigning individual blame.</a:t>
          </a:r>
        </a:p>
      </dsp:txBody>
      <dsp:txXfrm>
        <a:off x="1023404" y="378"/>
        <a:ext cx="4914350" cy="886064"/>
      </dsp:txXfrm>
    </dsp:sp>
    <dsp:sp modelId="{6C874F42-C311-426B-BB25-A1ED21219421}">
      <dsp:nvSpPr>
        <dsp:cNvPr id="0" name=""/>
        <dsp:cNvSpPr/>
      </dsp:nvSpPr>
      <dsp:spPr>
        <a:xfrm>
          <a:off x="0" y="1107959"/>
          <a:ext cx="5937755" cy="8860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99263-1E0F-43AE-BED8-A7CB29DF7EC4}">
      <dsp:nvSpPr>
        <dsp:cNvPr id="0" name=""/>
        <dsp:cNvSpPr/>
      </dsp:nvSpPr>
      <dsp:spPr>
        <a:xfrm>
          <a:off x="268034" y="1307323"/>
          <a:ext cx="487335" cy="4873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F60D5-2428-449F-92B3-675E29848119}">
      <dsp:nvSpPr>
        <dsp:cNvPr id="0" name=""/>
        <dsp:cNvSpPr/>
      </dsp:nvSpPr>
      <dsp:spPr>
        <a:xfrm>
          <a:off x="1023404" y="1107959"/>
          <a:ext cx="4914350" cy="886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775" tIns="93775" rIns="93775" bIns="9377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Why is it important in DevOps? : Encourages open communication, continuous improvement, and collaboration across teams.</a:t>
          </a:r>
        </a:p>
      </dsp:txBody>
      <dsp:txXfrm>
        <a:off x="1023404" y="1107959"/>
        <a:ext cx="4914350" cy="886064"/>
      </dsp:txXfrm>
    </dsp:sp>
    <dsp:sp modelId="{035E1EE5-D468-483A-9470-6D05C3D0040A}">
      <dsp:nvSpPr>
        <dsp:cNvPr id="0" name=""/>
        <dsp:cNvSpPr/>
      </dsp:nvSpPr>
      <dsp:spPr>
        <a:xfrm>
          <a:off x="0" y="2215539"/>
          <a:ext cx="5937755" cy="8860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1E672-D316-456C-9C51-6D1EA8AA1799}">
      <dsp:nvSpPr>
        <dsp:cNvPr id="0" name=""/>
        <dsp:cNvSpPr/>
      </dsp:nvSpPr>
      <dsp:spPr>
        <a:xfrm>
          <a:off x="268034" y="2414904"/>
          <a:ext cx="487335" cy="4873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30C50-1A98-4C65-8E11-0B8A22A0BC4D}">
      <dsp:nvSpPr>
        <dsp:cNvPr id="0" name=""/>
        <dsp:cNvSpPr/>
      </dsp:nvSpPr>
      <dsp:spPr>
        <a:xfrm>
          <a:off x="1023404" y="2215539"/>
          <a:ext cx="4914350" cy="886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775" tIns="93775" rIns="93775" bIns="9377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What is the goal? : Identify barriers to creating a just culture and suggest solutions.</a:t>
          </a:r>
        </a:p>
      </dsp:txBody>
      <dsp:txXfrm>
        <a:off x="1023404" y="2215539"/>
        <a:ext cx="4914350" cy="886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26B881-0D41-485B-BCFE-E9FCC7FF7395}">
      <dsp:nvSpPr>
        <dsp:cNvPr id="0" name=""/>
        <dsp:cNvSpPr/>
      </dsp:nvSpPr>
      <dsp:spPr>
        <a:xfrm>
          <a:off x="0" y="0"/>
          <a:ext cx="5937755" cy="8860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4DDD40-C043-4C78-AB51-C41350C7F854}">
      <dsp:nvSpPr>
        <dsp:cNvPr id="0" name=""/>
        <dsp:cNvSpPr/>
      </dsp:nvSpPr>
      <dsp:spPr>
        <a:xfrm>
          <a:off x="69128" y="105156"/>
          <a:ext cx="885147" cy="6765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2D37D-C5B3-4ABF-8530-B6C445BB6847}">
      <dsp:nvSpPr>
        <dsp:cNvPr id="0" name=""/>
        <dsp:cNvSpPr/>
      </dsp:nvSpPr>
      <dsp:spPr>
        <a:xfrm>
          <a:off x="1023404" y="378"/>
          <a:ext cx="4914350" cy="886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775" tIns="93775" rIns="93775" bIns="9377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Problem: Development, operations, and QA teams often operate in isolation.</a:t>
          </a:r>
        </a:p>
      </dsp:txBody>
      <dsp:txXfrm>
        <a:off x="1023404" y="378"/>
        <a:ext cx="4914350" cy="886064"/>
      </dsp:txXfrm>
    </dsp:sp>
    <dsp:sp modelId="{BC83FA08-FB90-4AE7-B779-47E499CB914A}">
      <dsp:nvSpPr>
        <dsp:cNvPr id="0" name=""/>
        <dsp:cNvSpPr/>
      </dsp:nvSpPr>
      <dsp:spPr>
        <a:xfrm>
          <a:off x="0" y="1107959"/>
          <a:ext cx="5937755" cy="8860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C78C74-B6F8-487A-9BB4-0D4F7BA84814}">
      <dsp:nvSpPr>
        <dsp:cNvPr id="0" name=""/>
        <dsp:cNvSpPr/>
      </dsp:nvSpPr>
      <dsp:spPr>
        <a:xfrm>
          <a:off x="69128" y="1155835"/>
          <a:ext cx="885147" cy="7903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FB07B-8064-4358-8D40-21C84B146F9A}">
      <dsp:nvSpPr>
        <dsp:cNvPr id="0" name=""/>
        <dsp:cNvSpPr/>
      </dsp:nvSpPr>
      <dsp:spPr>
        <a:xfrm>
          <a:off x="1023404" y="1107959"/>
          <a:ext cx="4914350" cy="886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775" tIns="93775" rIns="93775" bIns="9377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Effect : Limited communication leads to misunderstandings and a lack of shared responsibility.</a:t>
          </a:r>
        </a:p>
      </dsp:txBody>
      <dsp:txXfrm>
        <a:off x="1023404" y="1107959"/>
        <a:ext cx="4914350" cy="886064"/>
      </dsp:txXfrm>
    </dsp:sp>
    <dsp:sp modelId="{FC46F4E9-05DB-49E2-B694-03B3D6F16A05}">
      <dsp:nvSpPr>
        <dsp:cNvPr id="0" name=""/>
        <dsp:cNvSpPr/>
      </dsp:nvSpPr>
      <dsp:spPr>
        <a:xfrm>
          <a:off x="0" y="2215539"/>
          <a:ext cx="5937755" cy="8860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C0234A-C213-4EB8-8F4E-0DAF5D96F993}">
      <dsp:nvSpPr>
        <dsp:cNvPr id="0" name=""/>
        <dsp:cNvSpPr/>
      </dsp:nvSpPr>
      <dsp:spPr>
        <a:xfrm>
          <a:off x="117896" y="2238756"/>
          <a:ext cx="787612" cy="8396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1CF7B-810F-4A94-8EBE-AD1F2484484B}">
      <dsp:nvSpPr>
        <dsp:cNvPr id="0" name=""/>
        <dsp:cNvSpPr/>
      </dsp:nvSpPr>
      <dsp:spPr>
        <a:xfrm>
          <a:off x="1023404" y="2215539"/>
          <a:ext cx="4914350" cy="886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775" tIns="93775" rIns="93775" bIns="9377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Solution: Form cross-functional teams with shared goals to work together.</a:t>
          </a:r>
        </a:p>
      </dsp:txBody>
      <dsp:txXfrm>
        <a:off x="1023404" y="2215539"/>
        <a:ext cx="4914350" cy="8860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7CE36-9CF8-384B-BA5D-2E8F8B0DA647}">
      <dsp:nvSpPr>
        <dsp:cNvPr id="0" name=""/>
        <dsp:cNvSpPr/>
      </dsp:nvSpPr>
      <dsp:spPr>
        <a:xfrm>
          <a:off x="0" y="2576"/>
          <a:ext cx="461367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1A71F-A443-3046-977A-25578C4951DF}">
      <dsp:nvSpPr>
        <dsp:cNvPr id="0" name=""/>
        <dsp:cNvSpPr/>
      </dsp:nvSpPr>
      <dsp:spPr>
        <a:xfrm>
          <a:off x="0" y="2576"/>
          <a:ext cx="4613672" cy="1757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Problem: Employees may fear that changes threaten their roles.</a:t>
          </a:r>
        </a:p>
      </dsp:txBody>
      <dsp:txXfrm>
        <a:off x="0" y="2576"/>
        <a:ext cx="4613672" cy="1757232"/>
      </dsp:txXfrm>
    </dsp:sp>
    <dsp:sp modelId="{DC0603BE-F064-DA4A-839E-1C34C1801D0F}">
      <dsp:nvSpPr>
        <dsp:cNvPr id="0" name=""/>
        <dsp:cNvSpPr/>
      </dsp:nvSpPr>
      <dsp:spPr>
        <a:xfrm>
          <a:off x="0" y="1759808"/>
          <a:ext cx="461367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81FBC-C731-0B4C-B8F6-573417593CF4}">
      <dsp:nvSpPr>
        <dsp:cNvPr id="0" name=""/>
        <dsp:cNvSpPr/>
      </dsp:nvSpPr>
      <dsp:spPr>
        <a:xfrm>
          <a:off x="0" y="1759808"/>
          <a:ext cx="4613672" cy="1757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Effect: Hesitation or refusal to adopt new practices or lead to retaliation.</a:t>
          </a:r>
        </a:p>
      </dsp:txBody>
      <dsp:txXfrm>
        <a:off x="0" y="1759808"/>
        <a:ext cx="4613672" cy="1757232"/>
      </dsp:txXfrm>
    </dsp:sp>
    <dsp:sp modelId="{9B754426-D635-3A44-A5DA-8C922256D865}">
      <dsp:nvSpPr>
        <dsp:cNvPr id="0" name=""/>
        <dsp:cNvSpPr/>
      </dsp:nvSpPr>
      <dsp:spPr>
        <a:xfrm>
          <a:off x="0" y="3517041"/>
          <a:ext cx="461367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BF469-E8BB-D946-BCCC-2E57E89A6DDA}">
      <dsp:nvSpPr>
        <dsp:cNvPr id="0" name=""/>
        <dsp:cNvSpPr/>
      </dsp:nvSpPr>
      <dsp:spPr>
        <a:xfrm>
          <a:off x="0" y="3517041"/>
          <a:ext cx="4613672" cy="1757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Solution: Leadership should communicate benefits and provide training.</a:t>
          </a:r>
        </a:p>
      </dsp:txBody>
      <dsp:txXfrm>
        <a:off x="0" y="3517041"/>
        <a:ext cx="4613672" cy="17572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CBB7A-27B6-CE46-95DF-E3F17876B8BD}">
      <dsp:nvSpPr>
        <dsp:cNvPr id="0" name=""/>
        <dsp:cNvSpPr/>
      </dsp:nvSpPr>
      <dsp:spPr>
        <a:xfrm>
          <a:off x="0" y="428339"/>
          <a:ext cx="4613672" cy="14215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Problem: Mistakes are often met with punishment rather than analysis.</a:t>
          </a:r>
        </a:p>
      </dsp:txBody>
      <dsp:txXfrm>
        <a:off x="69394" y="497733"/>
        <a:ext cx="4474884" cy="1282762"/>
      </dsp:txXfrm>
    </dsp:sp>
    <dsp:sp modelId="{E6227E0E-0A1D-D14E-9BBF-B24E18C4B1F4}">
      <dsp:nvSpPr>
        <dsp:cNvPr id="0" name=""/>
        <dsp:cNvSpPr/>
      </dsp:nvSpPr>
      <dsp:spPr>
        <a:xfrm>
          <a:off x="0" y="1927650"/>
          <a:ext cx="4613672" cy="1421550"/>
        </a:xfrm>
        <a:prstGeom prst="roundRect">
          <a:avLst/>
        </a:prstGeom>
        <a:solidFill>
          <a:schemeClr val="accent2">
            <a:hueOff val="-5175945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Effect: Employees may hide errors, reducing opportunities for learning.</a:t>
          </a:r>
        </a:p>
      </dsp:txBody>
      <dsp:txXfrm>
        <a:off x="69394" y="1997044"/>
        <a:ext cx="4474884" cy="1282762"/>
      </dsp:txXfrm>
    </dsp:sp>
    <dsp:sp modelId="{1E1964AA-605D-9145-9FCF-E2ADEB5F3616}">
      <dsp:nvSpPr>
        <dsp:cNvPr id="0" name=""/>
        <dsp:cNvSpPr/>
      </dsp:nvSpPr>
      <dsp:spPr>
        <a:xfrm>
          <a:off x="0" y="3426960"/>
          <a:ext cx="4613672" cy="1421550"/>
        </a:xfrm>
        <a:prstGeom prst="roundRect">
          <a:avLst/>
        </a:prstGeom>
        <a:solidFill>
          <a:schemeClr val="accent2">
            <a:hueOff val="-10351890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Solution: Shift focus from individual blame to systemic analysis on what to do better.</a:t>
          </a:r>
        </a:p>
      </dsp:txBody>
      <dsp:txXfrm>
        <a:off x="69394" y="3496354"/>
        <a:ext cx="4474884" cy="12827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B2EA4-F3A5-4EA2-AE75-8FD23EB686C2}">
      <dsp:nvSpPr>
        <dsp:cNvPr id="0" name=""/>
        <dsp:cNvSpPr/>
      </dsp:nvSpPr>
      <dsp:spPr>
        <a:xfrm>
          <a:off x="0" y="644"/>
          <a:ext cx="4613672" cy="15073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4FC186-63E2-4F97-8E80-1B92E5FA5A7D}">
      <dsp:nvSpPr>
        <dsp:cNvPr id="0" name=""/>
        <dsp:cNvSpPr/>
      </dsp:nvSpPr>
      <dsp:spPr>
        <a:xfrm>
          <a:off x="455959" y="339787"/>
          <a:ext cx="829016" cy="8290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90481-6A0C-4D2A-9D5F-E52AF3245055}">
      <dsp:nvSpPr>
        <dsp:cNvPr id="0" name=""/>
        <dsp:cNvSpPr/>
      </dsp:nvSpPr>
      <dsp:spPr>
        <a:xfrm>
          <a:off x="1740935" y="644"/>
          <a:ext cx="2872736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Problem: Teams may be unwilling to admit mistakes.</a:t>
          </a:r>
        </a:p>
      </dsp:txBody>
      <dsp:txXfrm>
        <a:off x="1740935" y="644"/>
        <a:ext cx="2872736" cy="1507303"/>
      </dsp:txXfrm>
    </dsp:sp>
    <dsp:sp modelId="{E1990083-1FCC-4B8A-A4C9-3669C25E8745}">
      <dsp:nvSpPr>
        <dsp:cNvPr id="0" name=""/>
        <dsp:cNvSpPr/>
      </dsp:nvSpPr>
      <dsp:spPr>
        <a:xfrm>
          <a:off x="0" y="1884773"/>
          <a:ext cx="4613672" cy="15073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203627-3155-4E53-B2D1-D04162E2697A}">
      <dsp:nvSpPr>
        <dsp:cNvPr id="0" name=""/>
        <dsp:cNvSpPr/>
      </dsp:nvSpPr>
      <dsp:spPr>
        <a:xfrm>
          <a:off x="455959" y="2223916"/>
          <a:ext cx="829016" cy="8290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3F775-8853-4053-BC2E-BFB36D9E3375}">
      <dsp:nvSpPr>
        <dsp:cNvPr id="0" name=""/>
        <dsp:cNvSpPr/>
      </dsp:nvSpPr>
      <dsp:spPr>
        <a:xfrm>
          <a:off x="1740935" y="1884773"/>
          <a:ext cx="2872736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Effect: Hinders open communication and collaboration with others.</a:t>
          </a:r>
        </a:p>
      </dsp:txBody>
      <dsp:txXfrm>
        <a:off x="1740935" y="1884773"/>
        <a:ext cx="2872736" cy="1507303"/>
      </dsp:txXfrm>
    </dsp:sp>
    <dsp:sp modelId="{CE68EBB4-A20B-44DC-98DC-7329DE504062}">
      <dsp:nvSpPr>
        <dsp:cNvPr id="0" name=""/>
        <dsp:cNvSpPr/>
      </dsp:nvSpPr>
      <dsp:spPr>
        <a:xfrm>
          <a:off x="0" y="3768902"/>
          <a:ext cx="4613672" cy="15073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C2502-51C9-4ACA-8417-F3BB6E564D5F}">
      <dsp:nvSpPr>
        <dsp:cNvPr id="0" name=""/>
        <dsp:cNvSpPr/>
      </dsp:nvSpPr>
      <dsp:spPr>
        <a:xfrm>
          <a:off x="455959" y="4108045"/>
          <a:ext cx="829016" cy="8290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705C0-D136-4BC1-A264-80D16C26DEF1}">
      <dsp:nvSpPr>
        <dsp:cNvPr id="0" name=""/>
        <dsp:cNvSpPr/>
      </dsp:nvSpPr>
      <dsp:spPr>
        <a:xfrm>
          <a:off x="1740935" y="3768902"/>
          <a:ext cx="2872736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Solution: Build trust through transparency and supportive leadership.</a:t>
          </a:r>
        </a:p>
      </dsp:txBody>
      <dsp:txXfrm>
        <a:off x="1740935" y="3768902"/>
        <a:ext cx="2872736" cy="1507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C7CD0-2E2D-B14A-9732-165CFF410C2A}" type="datetimeFigureOut">
              <a:rPr lang="en-US" smtClean="0"/>
              <a:t>5/8/25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A6A96-AF15-FD48-8D07-394D5FA12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9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A6A96-AF15-FD48-8D07-394D5FA12A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4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81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0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0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1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3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1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3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2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4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8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0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3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7" y="1444753"/>
            <a:ext cx="3284579" cy="3968496"/>
          </a:xfrm>
          <a:prstGeom prst="rect">
            <a:avLst/>
          </a:prstGeom>
          <a:solidFill>
            <a:schemeClr val="accent2"/>
          </a:solidFill>
          <a:ln w="190500" cap="sq" cmpd="thinThick">
            <a:solidFill>
              <a:schemeClr val="accent2"/>
            </a:solidFill>
            <a:miter lim="800000"/>
          </a:ln>
        </p:spPr>
        <p:txBody>
          <a:bodyPr wrap="square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Barriers to Implementing a Just Culture in DevOps and Software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9" y="1444752"/>
            <a:ext cx="3612294" cy="39684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Challenges and Strategies for Cultivating a Learning-Oriented Environment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By: Tatiana Tan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address a just culture by </a:t>
            </a:r>
            <a:r>
              <a:rPr dirty="0"/>
              <a:t>addressing </a:t>
            </a:r>
            <a:r>
              <a:rPr lang="en-US" dirty="0"/>
              <a:t>isolation </a:t>
            </a:r>
            <a:r>
              <a:rPr dirty="0"/>
              <a:t>, resistance</a:t>
            </a:r>
            <a:r>
              <a:rPr lang="en-US" dirty="0"/>
              <a:t> with team</a:t>
            </a:r>
            <a:r>
              <a:rPr dirty="0"/>
              <a:t>, blame, trust, leadership gaps, and legacy systems.</a:t>
            </a:r>
            <a:endParaRPr lang="en-US" dirty="0"/>
          </a:p>
          <a:p>
            <a:r>
              <a:rPr lang="en-US" dirty="0"/>
              <a:t>We can promote transparency and continuous learning with team collaboration.</a:t>
            </a:r>
            <a:endParaRPr dirty="0"/>
          </a:p>
          <a:p>
            <a:r>
              <a:rPr dirty="0"/>
              <a:t>References: </a:t>
            </a:r>
            <a:r>
              <a:rPr dirty="0" err="1"/>
              <a:t>hackernoon.com</a:t>
            </a:r>
            <a:r>
              <a:rPr dirty="0"/>
              <a:t>, </a:t>
            </a:r>
            <a:r>
              <a:rPr dirty="0" err="1"/>
              <a:t>blog.yarsalabs.com</a:t>
            </a:r>
            <a:r>
              <a:rPr dirty="0"/>
              <a:t>, </a:t>
            </a:r>
            <a:r>
              <a:rPr dirty="0" err="1"/>
              <a:t>upguard.com</a:t>
            </a:r>
            <a:r>
              <a:rPr dirty="0"/>
              <a:t>, </a:t>
            </a:r>
            <a:r>
              <a:rPr dirty="0" err="1"/>
              <a:t>medium.com</a:t>
            </a:r>
            <a:r>
              <a:rPr dirty="0"/>
              <a:t>, </a:t>
            </a:r>
            <a:r>
              <a:rPr dirty="0" err="1"/>
              <a:t>noobtomaster.com</a:t>
            </a:r>
            <a:r>
              <a:rPr lang="en-US" dirty="0"/>
              <a:t>, </a:t>
            </a:r>
            <a:r>
              <a:rPr lang="en-US" dirty="0" err="1"/>
              <a:t>devops.com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Just Culture 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C3BD9D1-A333-2B97-7487-784CB46918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988649"/>
              </p:ext>
            </p:extLst>
          </p:nvPr>
        </p:nvGraphicFramePr>
        <p:xfrm>
          <a:off x="1606045" y="2638045"/>
          <a:ext cx="5937755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 One – Siloed Organizational Structures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31FDAC-08AC-371C-C87A-D051F15029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156367"/>
              </p:ext>
            </p:extLst>
          </p:nvPr>
        </p:nvGraphicFramePr>
        <p:xfrm>
          <a:off x="1606045" y="2638045"/>
          <a:ext cx="5937755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53691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681105"/>
            <a:ext cx="2551176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sz="2200"/>
              <a:t>Barrier Two – Resistance to Change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4958" y="0"/>
            <a:ext cx="557904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0FCC02-9E7C-6A4A-7F46-3484C04E5B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940103"/>
              </p:ext>
            </p:extLst>
          </p:nvPr>
        </p:nvGraphicFramePr>
        <p:xfrm>
          <a:off x="4048125" y="639763"/>
          <a:ext cx="4613672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53691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414272"/>
            <a:ext cx="2982468" cy="2762627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Barrier Three – Blame-Oriented Culture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4958" y="0"/>
            <a:ext cx="557904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C27787D-9D4A-F172-A366-200A9BB5A4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1083195"/>
              </p:ext>
            </p:extLst>
          </p:nvPr>
        </p:nvGraphicFramePr>
        <p:xfrm>
          <a:off x="4048125" y="639763"/>
          <a:ext cx="4613672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 descr="A person surrounded by hands pointing at her&#10;&#10;Description automatically generated">
            <a:extLst>
              <a:ext uri="{FF2B5EF4-FFF2-40B4-BE49-F238E27FC236}">
                <a16:creationId xmlns:a16="http://schemas.microsoft.com/office/drawing/2014/main" id="{FACEC61D-A46A-7270-56F6-4B9B052D5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060" y="4461764"/>
            <a:ext cx="2778252" cy="19077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53691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681105"/>
            <a:ext cx="2551176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sz="2000"/>
              <a:t>Barrier Four – Lack of Trust Among Teams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4958" y="0"/>
            <a:ext cx="557904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4E266DD7-C2A3-BC3C-0BDD-AEB9FB5052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940285"/>
              </p:ext>
            </p:extLst>
          </p:nvPr>
        </p:nvGraphicFramePr>
        <p:xfrm>
          <a:off x="4048125" y="639763"/>
          <a:ext cx="4613672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68468" y="640080"/>
            <a:ext cx="6693018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8862" y="825096"/>
            <a:ext cx="641223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11" y="1443035"/>
            <a:ext cx="2978949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099" y="1586484"/>
            <a:ext cx="2763774" cy="3685032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Barrier Five –Not Enough Leadership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324" y="1283546"/>
            <a:ext cx="4286938" cy="39140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Problem: Without leadership endorsement, cultural shifts are hard to sustain.</a:t>
            </a:r>
          </a:p>
          <a:p>
            <a:r>
              <a:rPr lang="en-US" dirty="0">
                <a:solidFill>
                  <a:srgbClr val="404040"/>
                </a:solidFill>
              </a:rPr>
              <a:t>Effect: Initiatives may lack direction and momentum.</a:t>
            </a:r>
          </a:p>
          <a:p>
            <a:r>
              <a:rPr lang="en-US" dirty="0">
                <a:solidFill>
                  <a:srgbClr val="404040"/>
                </a:solidFill>
              </a:rPr>
              <a:t>Solution: Engage leadership to model just culture values.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7" y="1444753"/>
            <a:ext cx="3284579" cy="3968496"/>
          </a:xfrm>
          <a:prstGeom prst="rect">
            <a:avLst/>
          </a:prstGeom>
          <a:solidFill>
            <a:schemeClr val="accent2"/>
          </a:solidFill>
          <a:ln w="190500" cap="sq" cmpd="thinThick">
            <a:solidFill>
              <a:schemeClr val="accent2"/>
            </a:solidFill>
            <a:miter lim="800000"/>
          </a:ln>
        </p:spPr>
        <p:txBody>
          <a:bodyPr wrap="square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Barrier Six – Integration with Legacy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9" y="1444752"/>
            <a:ext cx="3612294" cy="39684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Problem: Older systems may not support DevOps practices.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Effect: Limits automation and collaboration.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Solution: Invest in infrastructure and DevOps-enabling tools.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diagram of a devops culture&#10;&#10;Description automatically generated">
            <a:extLst>
              <a:ext uri="{FF2B5EF4-FFF2-40B4-BE49-F238E27FC236}">
                <a16:creationId xmlns:a16="http://schemas.microsoft.com/office/drawing/2014/main" id="{E24CB093-EC29-643C-1CBD-7B194570B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836" y="956666"/>
            <a:ext cx="6966460" cy="423045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E12B19-5224-4D8E-E94B-080184768689}"/>
              </a:ext>
            </a:extLst>
          </p:cNvPr>
          <p:cNvSpPr txBox="1"/>
          <p:nvPr/>
        </p:nvSpPr>
        <p:spPr>
          <a:xfrm>
            <a:off x="5583936" y="5413248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DevOps.Com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120</TotalTime>
  <Words>398</Words>
  <Application>Microsoft Macintosh PowerPoint</Application>
  <PresentationFormat>On-screen Show (4:3)</PresentationFormat>
  <Paragraphs>37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Gill Sans MT</vt:lpstr>
      <vt:lpstr>Parcel</vt:lpstr>
      <vt:lpstr>Barriers to Implementing a Just Culture in DevOps and Software Development</vt:lpstr>
      <vt:lpstr>Intro to Just Culture </vt:lpstr>
      <vt:lpstr>Barrier One – Siloed Organizational Structures</vt:lpstr>
      <vt:lpstr>Barrier Two – Resistance to Change</vt:lpstr>
      <vt:lpstr>Barrier Three – Blame-Oriented Culture</vt:lpstr>
      <vt:lpstr>Barrier Four – Lack of Trust Among Teams</vt:lpstr>
      <vt:lpstr>Barrier Five –Not Enough Leadership Support</vt:lpstr>
      <vt:lpstr>Barrier Six – Integration with Legacy Systems</vt:lpstr>
      <vt:lpstr>PowerPoint Presentation</vt:lpstr>
      <vt:lpstr>Conclusion and 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Tatiana Tan</cp:lastModifiedBy>
  <cp:revision>4</cp:revision>
  <dcterms:created xsi:type="dcterms:W3CDTF">2013-01-27T09:14:16Z</dcterms:created>
  <dcterms:modified xsi:type="dcterms:W3CDTF">2025-05-08T07:34:33Z</dcterms:modified>
  <cp:category/>
</cp:coreProperties>
</file>