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200"/>
                </a:solidFill>
                <a:latin typeface="Source Sans Pro Black"/>
                <a:ea typeface="DejaVu Sans"/>
              </a:rPr>
              <a:t>      </a:t>
            </a:r>
            <a:r>
              <a:rPr b="1" lang="en-IN" sz="3200" spc="-1" strike="noStrike">
                <a:solidFill>
                  <a:srgbClr val="fff200"/>
                </a:solidFill>
                <a:latin typeface="Source Sans Pro Black"/>
                <a:ea typeface="DejaVu Sans"/>
              </a:rPr>
              <a:t>PYTHON: Let’s Start with Zero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80000" y="4608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2200" spc="-1" strike="noStrike">
                <a:solidFill>
                  <a:srgbClr val="8f187c"/>
                </a:solidFill>
                <a:latin typeface="Source Sans Pro Light"/>
                <a:ea typeface="DejaVu Sans"/>
              </a:rPr>
              <a:t>Dr. Sourav Sil </a:t>
            </a:r>
            <a:endParaRPr b="0" lang="en-IN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200" spc="-1" strike="noStrike">
                <a:solidFill>
                  <a:srgbClr val="8f187c"/>
                </a:solidFill>
                <a:latin typeface="Source Sans Pro Light"/>
                <a:ea typeface="DejaVu Sans"/>
              </a:rPr>
              <a:t>&amp; </a:t>
            </a:r>
            <a:endParaRPr b="0" lang="en-IN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200" spc="-1" strike="noStrike">
                <a:solidFill>
                  <a:srgbClr val="8f187c"/>
                </a:solidFill>
                <a:latin typeface="Source Sans Pro Light"/>
                <a:ea typeface="DejaVu Sans"/>
              </a:rPr>
              <a:t>Paban Bhuyan</a:t>
            </a:r>
            <a:endParaRPr b="0" lang="en-IN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200" spc="-1" strike="noStrike">
                <a:solidFill>
                  <a:srgbClr val="8f187c"/>
                </a:solidFill>
                <a:latin typeface="Source Sans Pro Light"/>
                <a:ea typeface="DejaVu Sans"/>
              </a:rPr>
              <a:t>School of Earth, Ocean and Climate Sciences</a:t>
            </a:r>
            <a:endParaRPr b="0" lang="en-IN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200" spc="-1" strike="noStrike">
                <a:solidFill>
                  <a:srgbClr val="8f187c"/>
                </a:solidFill>
                <a:latin typeface="Source Sans Pro Light"/>
                <a:ea typeface="DejaVu Sans"/>
              </a:rPr>
              <a:t>IIT Bhubaneswar</a:t>
            </a:r>
            <a:endParaRPr b="0" lang="en-IN" sz="22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744000" y="96840"/>
            <a:ext cx="2310840" cy="213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Contents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4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Introduction to Python and  Environments.</a:t>
            </a:r>
            <a:endParaRPr b="0" lang="en-IN" sz="4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4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Getting Familiar with some important  libraries.</a:t>
            </a:r>
            <a:endParaRPr b="0" lang="en-IN" sz="4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4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Understanding Data </a:t>
            </a:r>
            <a:endParaRPr b="0" lang="en-IN" sz="4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4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Plotting</a:t>
            </a:r>
            <a:endParaRPr b="0" lang="en-IN" sz="4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Some Common Things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-29520" y="1571040"/>
            <a:ext cx="10080000" cy="442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Happy Practicing !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246840" y="2881440"/>
            <a:ext cx="3599640" cy="1799640"/>
          </a:xfrm>
          <a:custGeom>
            <a:avLst/>
            <a:gdLst/>
            <a:ahLst/>
            <a:rect l="l" t="t" r="r" b="b"/>
            <a:pathLst>
              <a:path w="10002" h="5002">
                <a:moveTo>
                  <a:pt x="0" y="0"/>
                </a:moveTo>
                <a:lnTo>
                  <a:pt x="10001" y="0"/>
                </a:lnTo>
                <a:moveTo>
                  <a:pt x="0" y="5001"/>
                </a:moveTo>
                <a:lnTo>
                  <a:pt x="10001" y="5001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3246840" y="2881080"/>
            <a:ext cx="3599640" cy="1800000"/>
          </a:xfrm>
          <a:custGeom>
            <a:avLst/>
            <a:gdLst/>
            <a:ahLst/>
            <a:rect l="l" t="t" r="r" b="b"/>
            <a:pathLst>
              <a:path w="10002" h="5003">
                <a:moveTo>
                  <a:pt x="0" y="0"/>
                </a:moveTo>
                <a:lnTo>
                  <a:pt x="10001" y="0"/>
                </a:lnTo>
                <a:moveTo>
                  <a:pt x="0" y="5002"/>
                </a:moveTo>
                <a:lnTo>
                  <a:pt x="10001" y="5002"/>
                </a:lnTo>
              </a:path>
            </a:pathLst>
          </a:custGeom>
          <a:solidFill>
            <a:srgbClr val="008000"/>
          </a:solidFill>
          <a:ln w="9360">
            <a:noFill/>
          </a:ln>
          <a:effectLst>
            <a:outerShdw dir="18900860" dist="1017979">
              <a:srgbClr val="94bd5e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7160" bIns="47160" anchor="ctr" anchorCtr="1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MS Gothic"/>
              </a:rPr>
              <a:t>Thank You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2019-08-25T19:37:44Z</dcterms:created>
  <dc:creator/>
  <dc:description/>
  <dc:language>en-IN</dc:language>
  <cp:lastModifiedBy/>
  <dcterms:modified xsi:type="dcterms:W3CDTF">2019-08-26T12:37:53Z</dcterms:modified>
  <cp:revision>6</cp:revision>
  <dc:subject/>
  <dc:title>Alizarin</dc:title>
</cp:coreProperties>
</file>