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377" r:id="rId6"/>
    <p:sldId id="374" r:id="rId7"/>
    <p:sldId id="375" r:id="rId8"/>
    <p:sldId id="378" r:id="rId9"/>
    <p:sldId id="373" r:id="rId10"/>
    <p:sldId id="380" r:id="rId11"/>
    <p:sldId id="376" r:id="rId12"/>
    <p:sldId id="379" r:id="rId13"/>
    <p:sldId id="3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ED0ED"/>
    <a:srgbClr val="E2E401"/>
    <a:srgbClr val="02707D"/>
    <a:srgbClr val="048D9E"/>
    <a:srgbClr val="DCAE29"/>
    <a:srgbClr val="F9C42E"/>
    <a:srgbClr val="8DD621"/>
    <a:srgbClr val="3F7F0B"/>
    <a:srgbClr val="B50202"/>
    <a:srgbClr val="E4E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6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34091-FFB7-3442-86EA-AE7FF48D2632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5E26F-55EC-9142-9B7D-52B129AFB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0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5E26F-55EC-9142-9B7D-52B129AFBC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6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" b="760"/>
          <a:stretch/>
        </p:blipFill>
        <p:spPr>
          <a:xfrm>
            <a:off x="-10160" y="0"/>
            <a:ext cx="9184640" cy="687832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6738" y="6528835"/>
            <a:ext cx="4501197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Franklin Gothic Book"/>
                <a:cs typeface="Franklin Gothic Book"/>
              </a:defRPr>
            </a:lvl1pPr>
          </a:lstStyle>
          <a:p>
            <a:r>
              <a:rPr lang="en-US" dirty="0" smtClean="0"/>
              <a:t>Disclaimer: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553745" y="514429"/>
            <a:ext cx="4458175" cy="2454196"/>
          </a:xfrm>
          <a:prstGeom prst="rect">
            <a:avLst/>
          </a:prstGeom>
          <a:effectLst>
            <a:outerShdw blurRad="371475" dir="2700000" sx="107000" sy="107000" algn="tl" rotWithShape="0">
              <a:srgbClr val="000000">
                <a:alpha val="77000"/>
              </a:srgbClr>
            </a:outerShdw>
          </a:effectLst>
        </p:spPr>
        <p:txBody>
          <a:bodyPr anchor="b">
            <a:noAutofit/>
          </a:bodyPr>
          <a:lstStyle>
            <a:lvl1pPr marL="0" indent="0">
              <a:lnSpc>
                <a:spcPts val="3980"/>
              </a:lnSpc>
              <a:buNone/>
              <a:defRPr sz="4400" b="0" i="0" baseline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  <a:lvl2pPr>
              <a:defRPr sz="1800">
                <a:latin typeface="Avenir Heavy"/>
                <a:cs typeface="Avenir Heavy"/>
              </a:defRPr>
            </a:lvl2pPr>
            <a:lvl3pPr>
              <a:defRPr sz="1800">
                <a:latin typeface="Avenir Heavy"/>
                <a:cs typeface="Avenir Heavy"/>
              </a:defRPr>
            </a:lvl3pPr>
            <a:lvl4pPr>
              <a:defRPr sz="1800">
                <a:latin typeface="Avenir Heavy"/>
                <a:cs typeface="Avenir Heavy"/>
              </a:defRPr>
            </a:lvl4pPr>
            <a:lvl5pPr>
              <a:defRPr sz="1800">
                <a:latin typeface="Avenir Heavy"/>
                <a:cs typeface="Avenir Heavy"/>
              </a:defRPr>
            </a:lvl5pPr>
          </a:lstStyle>
          <a:p>
            <a:pPr lvl="0"/>
            <a:r>
              <a:rPr lang="en-US" dirty="0" smtClean="0"/>
              <a:t>PRESENTATION</a:t>
            </a:r>
          </a:p>
          <a:p>
            <a:pPr lvl="0"/>
            <a:r>
              <a:rPr lang="en-US" dirty="0" smtClean="0"/>
              <a:t>STYLE GUIDE</a:t>
            </a:r>
          </a:p>
          <a:p>
            <a:pPr lvl="0"/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-15876" y="5381625"/>
            <a:ext cx="9175751" cy="1104011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4194257" y="625554"/>
            <a:ext cx="909476" cy="936625"/>
          </a:xfrm>
          <a:custGeom>
            <a:avLst/>
            <a:gdLst/>
            <a:ahLst/>
            <a:cxnLst/>
            <a:rect l="l" t="t" r="r" b="b"/>
            <a:pathLst>
              <a:path w="1063625" h="1095375">
                <a:moveTo>
                  <a:pt x="0" y="0"/>
                </a:moveTo>
                <a:lnTo>
                  <a:pt x="288925" y="0"/>
                </a:lnTo>
                <a:lnTo>
                  <a:pt x="288925" y="1"/>
                </a:lnTo>
                <a:lnTo>
                  <a:pt x="1063625" y="1"/>
                </a:lnTo>
                <a:lnTo>
                  <a:pt x="1063625" y="317501"/>
                </a:lnTo>
                <a:lnTo>
                  <a:pt x="288925" y="317501"/>
                </a:lnTo>
                <a:lnTo>
                  <a:pt x="288925" y="1095375"/>
                </a:lnTo>
                <a:lnTo>
                  <a:pt x="0" y="1095375"/>
                </a:lnTo>
                <a:close/>
              </a:path>
            </a:pathLst>
          </a:custGeom>
          <a:solidFill>
            <a:srgbClr val="048D9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9"/>
          <p:cNvSpPr/>
          <p:nvPr userDrawn="1"/>
        </p:nvSpPr>
        <p:spPr>
          <a:xfrm rot="10800000">
            <a:off x="7859716" y="1857375"/>
            <a:ext cx="909476" cy="936625"/>
          </a:xfrm>
          <a:custGeom>
            <a:avLst/>
            <a:gdLst/>
            <a:ahLst/>
            <a:cxnLst/>
            <a:rect l="l" t="t" r="r" b="b"/>
            <a:pathLst>
              <a:path w="1063625" h="1095375">
                <a:moveTo>
                  <a:pt x="0" y="0"/>
                </a:moveTo>
                <a:lnTo>
                  <a:pt x="288925" y="0"/>
                </a:lnTo>
                <a:lnTo>
                  <a:pt x="288925" y="1"/>
                </a:lnTo>
                <a:lnTo>
                  <a:pt x="1063625" y="1"/>
                </a:lnTo>
                <a:lnTo>
                  <a:pt x="1063625" y="317501"/>
                </a:lnTo>
                <a:lnTo>
                  <a:pt x="288925" y="317501"/>
                </a:lnTo>
                <a:lnTo>
                  <a:pt x="288925" y="1095375"/>
                </a:lnTo>
                <a:lnTo>
                  <a:pt x="0" y="1095375"/>
                </a:lnTo>
                <a:close/>
              </a:path>
            </a:pathLst>
          </a:custGeom>
          <a:solidFill>
            <a:srgbClr val="048D9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541838" y="3200400"/>
            <a:ext cx="4225925" cy="650240"/>
          </a:xfrm>
          <a:prstGeom prst="rect">
            <a:avLst/>
          </a:prstGeom>
        </p:spPr>
        <p:txBody>
          <a:bodyPr vert="horz"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Subheading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248400" y="5770245"/>
            <a:ext cx="2590800" cy="355600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1">
                <a:solidFill>
                  <a:srgbClr val="FFFFFF"/>
                </a:solidFill>
              </a:defRPr>
            </a:lvl1pPr>
            <a:lvl2pPr marL="457200" indent="0">
              <a:buNone/>
              <a:defRPr sz="1600" b="1">
                <a:solidFill>
                  <a:srgbClr val="FFFFFF"/>
                </a:solidFill>
              </a:defRPr>
            </a:lvl2pPr>
            <a:lvl3pPr marL="914400" indent="0">
              <a:buNone/>
              <a:defRPr sz="1600" b="1">
                <a:solidFill>
                  <a:srgbClr val="FFFFFF"/>
                </a:solidFill>
              </a:defRPr>
            </a:lvl3pPr>
            <a:lvl4pPr marL="1371600" indent="0">
              <a:buNone/>
              <a:defRPr sz="1600" b="1">
                <a:solidFill>
                  <a:srgbClr val="FFFFFF"/>
                </a:solidFill>
              </a:defRPr>
            </a:lvl4pPr>
            <a:lvl5pPr marL="1828800" indent="0">
              <a:buNone/>
              <a:defRPr sz="16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00.00.0000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521200" y="4054158"/>
            <a:ext cx="4246563" cy="36512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aseline="0">
                <a:solidFill>
                  <a:srgbClr val="FFFFFF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Delivery to:</a:t>
            </a:r>
            <a:endParaRPr lang="en-US" dirty="0"/>
          </a:p>
        </p:txBody>
      </p:sp>
      <p:pic>
        <p:nvPicPr>
          <p:cNvPr id="3" name="Picture 2" descr="PhaseOne_White_Med-R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96" y="5617014"/>
            <a:ext cx="4210304" cy="6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ctionIntro_7.28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" r="1405"/>
          <a:stretch/>
        </p:blipFill>
        <p:spPr>
          <a:xfrm>
            <a:off x="0" y="-33485"/>
            <a:ext cx="9154160" cy="69084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5688" y="2660650"/>
            <a:ext cx="3770312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rgbClr val="FFFFFF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55688" y="3876678"/>
            <a:ext cx="4143294" cy="90169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Text (roadmap list or subtitle)</a:t>
            </a:r>
          </a:p>
        </p:txBody>
      </p:sp>
      <p:sp>
        <p:nvSpPr>
          <p:cNvPr id="8" name="Rectangle 19"/>
          <p:cNvSpPr/>
          <p:nvPr userDrawn="1"/>
        </p:nvSpPr>
        <p:spPr>
          <a:xfrm>
            <a:off x="719298" y="2238454"/>
            <a:ext cx="909476" cy="936625"/>
          </a:xfrm>
          <a:custGeom>
            <a:avLst/>
            <a:gdLst/>
            <a:ahLst/>
            <a:cxnLst/>
            <a:rect l="l" t="t" r="r" b="b"/>
            <a:pathLst>
              <a:path w="1063625" h="1095375">
                <a:moveTo>
                  <a:pt x="0" y="0"/>
                </a:moveTo>
                <a:lnTo>
                  <a:pt x="288925" y="0"/>
                </a:lnTo>
                <a:lnTo>
                  <a:pt x="288925" y="1"/>
                </a:lnTo>
                <a:lnTo>
                  <a:pt x="1063625" y="1"/>
                </a:lnTo>
                <a:lnTo>
                  <a:pt x="1063625" y="317501"/>
                </a:lnTo>
                <a:lnTo>
                  <a:pt x="288925" y="317501"/>
                </a:lnTo>
                <a:lnTo>
                  <a:pt x="288925" y="1095375"/>
                </a:lnTo>
                <a:lnTo>
                  <a:pt x="0" y="1095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9"/>
          <p:cNvSpPr/>
          <p:nvPr userDrawn="1"/>
        </p:nvSpPr>
        <p:spPr>
          <a:xfrm rot="10800000">
            <a:off x="4289506" y="2906713"/>
            <a:ext cx="909476" cy="936625"/>
          </a:xfrm>
          <a:custGeom>
            <a:avLst/>
            <a:gdLst/>
            <a:ahLst/>
            <a:cxnLst/>
            <a:rect l="l" t="t" r="r" b="b"/>
            <a:pathLst>
              <a:path w="1063625" h="1095375">
                <a:moveTo>
                  <a:pt x="0" y="0"/>
                </a:moveTo>
                <a:lnTo>
                  <a:pt x="288925" y="0"/>
                </a:lnTo>
                <a:lnTo>
                  <a:pt x="288925" y="1"/>
                </a:lnTo>
                <a:lnTo>
                  <a:pt x="1063625" y="1"/>
                </a:lnTo>
                <a:lnTo>
                  <a:pt x="1063625" y="317501"/>
                </a:lnTo>
                <a:lnTo>
                  <a:pt x="288925" y="317501"/>
                </a:lnTo>
                <a:lnTo>
                  <a:pt x="288925" y="1095375"/>
                </a:lnTo>
                <a:lnTo>
                  <a:pt x="0" y="1095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0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99pp: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CG_Aqua_Lg_7in.300dpi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270"/>
          <a:stretch/>
        </p:blipFill>
        <p:spPr>
          <a:xfrm>
            <a:off x="8595032" y="73746"/>
            <a:ext cx="414520" cy="42082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86792" y="142095"/>
            <a:ext cx="8385337" cy="226498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4000" y="508000"/>
            <a:ext cx="8701548" cy="6580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2800"/>
              </a:lnSpc>
              <a:defRPr sz="2400" b="0" i="0"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Leader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412240"/>
            <a:ext cx="8699500" cy="51571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032"/>
              </a:spcBef>
              <a:buNone/>
              <a:defRPr sz="2000">
                <a:latin typeface="Franklin Gothic Book"/>
                <a:cs typeface="Franklin Gothic Book"/>
              </a:defRPr>
            </a:lvl1pPr>
            <a:lvl2pPr marL="517525" indent="-284163">
              <a:spcBef>
                <a:spcPts val="1032"/>
              </a:spcBef>
              <a:defRPr sz="2000">
                <a:latin typeface="Franklin Gothic Book"/>
                <a:cs typeface="Franklin Gothic Book"/>
              </a:defRPr>
            </a:lvl2pPr>
            <a:lvl3pPr marL="914400" indent="-173038">
              <a:spcBef>
                <a:spcPts val="1032"/>
              </a:spcBef>
              <a:buNone/>
              <a:defRPr sz="2000">
                <a:latin typeface="Franklin Gothic Book"/>
                <a:cs typeface="Franklin Gothic Book"/>
              </a:defRPr>
            </a:lvl3pPr>
            <a:lvl4pPr marL="1371600" indent="-284163">
              <a:spcBef>
                <a:spcPts val="1032"/>
              </a:spcBef>
              <a:defRPr sz="2000">
                <a:latin typeface="Franklin Gothic Book"/>
                <a:cs typeface="Franklin Gothic Book"/>
              </a:defRPr>
            </a:lvl4pPr>
            <a:lvl5pPr marL="1655763" indent="0">
              <a:spcBef>
                <a:spcPts val="1032"/>
              </a:spcBef>
              <a:buNone/>
              <a:defRPr sz="2000">
                <a:latin typeface="Franklin Gothic Book"/>
                <a:cs typeface="Franklin Gothic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54000" y="147265"/>
            <a:ext cx="8218130" cy="215444"/>
          </a:xfrm>
          <a:prstGeom prst="rect">
            <a:avLst/>
          </a:prstGeom>
          <a:noFill/>
          <a:ln>
            <a:noFill/>
          </a:ln>
        </p:spPr>
        <p:txBody>
          <a:bodyPr wrap="square" tIns="0" bIns="0" anchor="ctr" anchorCtr="0">
            <a:noAutofit/>
          </a:bodyPr>
          <a:lstStyle>
            <a:lvl1pPr marL="0" indent="0" algn="r">
              <a:buNone/>
              <a:defRPr sz="1300" baseline="0">
                <a:solidFill>
                  <a:srgbClr val="2080B6"/>
                </a:solidFill>
                <a:latin typeface="Franklin Gothic Book"/>
                <a:cs typeface="Franklin Gothic Book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Click to enter orientation text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54000" y="1247969"/>
            <a:ext cx="8686800" cy="0"/>
          </a:xfrm>
          <a:prstGeom prst="line">
            <a:avLst/>
          </a:prstGeom>
          <a:ln w="1270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579450" y="109233"/>
            <a:ext cx="4887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400" kern="1200">
                <a:solidFill>
                  <a:srgbClr val="0095D2"/>
                </a:solidFill>
                <a:latin typeface="Franklin Gothic Book"/>
                <a:ea typeface="+mn-ea"/>
                <a:cs typeface="Franklin Gothic Book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6B804F-AC1E-0141-AE2C-06D4C34EFF5F}" type="slidenum">
              <a:rPr lang="en-US" sz="1100" smtClean="0"/>
              <a:pPr/>
              <a:t>‹#›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0143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99pp: Title &amp; 2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254000" y="1247969"/>
            <a:ext cx="8624455" cy="0"/>
          </a:xfrm>
          <a:prstGeom prst="line">
            <a:avLst/>
          </a:prstGeom>
          <a:ln w="1270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4000" y="507999"/>
            <a:ext cx="8636000" cy="6580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2800"/>
              </a:lnSpc>
              <a:defRPr sz="2400" b="0" i="0"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Leader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9680" y="1409931"/>
            <a:ext cx="3830320" cy="5160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032"/>
              </a:spcBef>
              <a:buNone/>
              <a:defRPr sz="2000">
                <a:latin typeface="Franklin Gothic Book"/>
                <a:cs typeface="Franklin Gothic Book"/>
              </a:defRPr>
            </a:lvl1pPr>
            <a:lvl2pPr marL="568325" indent="-334963">
              <a:spcBef>
                <a:spcPts val="1032"/>
              </a:spcBef>
              <a:defRPr sz="2000">
                <a:latin typeface="Franklin Gothic Book"/>
                <a:cs typeface="Franklin Gothic Book"/>
              </a:defRPr>
            </a:lvl2pPr>
            <a:lvl3pPr marL="803275" indent="0">
              <a:spcBef>
                <a:spcPts val="1032"/>
              </a:spcBef>
              <a:buNone/>
              <a:defRPr sz="2000">
                <a:latin typeface="Franklin Gothic Book"/>
                <a:cs typeface="Franklin Gothic Book"/>
              </a:defRPr>
            </a:lvl3pPr>
            <a:lvl4pPr marL="1431925" indent="-344488">
              <a:spcBef>
                <a:spcPts val="1032"/>
              </a:spcBef>
              <a:defRPr sz="2000">
                <a:latin typeface="Franklin Gothic Book"/>
                <a:cs typeface="Franklin Gothic Book"/>
              </a:defRPr>
            </a:lvl4pPr>
            <a:lvl5pPr marL="1828800" indent="-111125">
              <a:spcBef>
                <a:spcPts val="1032"/>
              </a:spcBef>
              <a:buNone/>
              <a:defRPr sz="2000">
                <a:latin typeface="Franklin Gothic Book"/>
                <a:cs typeface="Franklin Gothic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4"/>
          </p:nvPr>
        </p:nvSpPr>
        <p:spPr>
          <a:xfrm>
            <a:off x="254000" y="1409931"/>
            <a:ext cx="4592320" cy="5160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032"/>
              </a:spcBef>
              <a:spcAft>
                <a:spcPts val="0"/>
              </a:spcAft>
              <a:buNone/>
              <a:defRPr sz="2000">
                <a:latin typeface="Franklin Gothic Book"/>
                <a:cs typeface="Franklin Gothic Book"/>
              </a:defRPr>
            </a:lvl1pPr>
            <a:lvl2pPr marL="517525" indent="-284163">
              <a:spcBef>
                <a:spcPts val="1032"/>
              </a:spcBef>
              <a:spcAft>
                <a:spcPts val="0"/>
              </a:spcAft>
              <a:defRPr sz="2000">
                <a:latin typeface="Franklin Gothic Book"/>
                <a:cs typeface="Franklin Gothic Book"/>
              </a:defRPr>
            </a:lvl2pPr>
            <a:lvl3pPr marL="741363" indent="0">
              <a:spcBef>
                <a:spcPts val="1032"/>
              </a:spcBef>
              <a:spcAft>
                <a:spcPts val="0"/>
              </a:spcAft>
              <a:buNone/>
              <a:defRPr sz="2000">
                <a:latin typeface="Franklin Gothic Book"/>
                <a:cs typeface="Franklin Gothic Book"/>
              </a:defRPr>
            </a:lvl3pPr>
            <a:lvl4pPr marL="1371600" indent="-284163">
              <a:spcBef>
                <a:spcPts val="1032"/>
              </a:spcBef>
              <a:spcAft>
                <a:spcPts val="0"/>
              </a:spcAft>
              <a:defRPr sz="2000">
                <a:latin typeface="Franklin Gothic Book"/>
                <a:cs typeface="Franklin Gothic Book"/>
              </a:defRPr>
            </a:lvl4pPr>
            <a:lvl5pPr marL="1655763" indent="0">
              <a:spcBef>
                <a:spcPts val="1032"/>
              </a:spcBef>
              <a:spcAft>
                <a:spcPts val="0"/>
              </a:spcAft>
              <a:buNone/>
              <a:defRPr sz="2000">
                <a:latin typeface="Franklin Gothic Book"/>
                <a:cs typeface="Franklin Gothic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1" name="Picture 20" descr="POCG_LogoWhite_Lg_7in.300dpi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194"/>
          <a:stretch/>
        </p:blipFill>
        <p:spPr>
          <a:xfrm>
            <a:off x="8392570" y="522586"/>
            <a:ext cx="467870" cy="563064"/>
          </a:xfrm>
          <a:prstGeom prst="rect">
            <a:avLst/>
          </a:prstGeom>
        </p:spPr>
      </p:pic>
      <p:pic>
        <p:nvPicPr>
          <p:cNvPr id="25" name="Picture 24" descr="POCG_Aqua_Lg_7in.300dpi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270"/>
          <a:stretch/>
        </p:blipFill>
        <p:spPr>
          <a:xfrm>
            <a:off x="8595032" y="73746"/>
            <a:ext cx="414520" cy="420826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>
            <a:off x="86792" y="142095"/>
            <a:ext cx="8385337" cy="226498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54000" y="147265"/>
            <a:ext cx="8218130" cy="215444"/>
          </a:xfrm>
          <a:prstGeom prst="rect">
            <a:avLst/>
          </a:prstGeom>
          <a:noFill/>
          <a:ln>
            <a:noFill/>
          </a:ln>
        </p:spPr>
        <p:txBody>
          <a:bodyPr wrap="square" tIns="0" bIns="0" anchor="ctr" anchorCtr="0">
            <a:noAutofit/>
          </a:bodyPr>
          <a:lstStyle>
            <a:lvl1pPr marL="0" indent="0" algn="r">
              <a:buNone/>
              <a:defRPr sz="1300">
                <a:solidFill>
                  <a:srgbClr val="2080B6"/>
                </a:solidFill>
                <a:latin typeface="Franklin Gothic Book"/>
                <a:cs typeface="Franklin Gothic Book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Click to enter orientation text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579450" y="109233"/>
            <a:ext cx="4887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400" kern="1200">
                <a:solidFill>
                  <a:srgbClr val="0095D2"/>
                </a:solidFill>
                <a:latin typeface="Franklin Gothic Book"/>
                <a:ea typeface="+mn-ea"/>
                <a:cs typeface="Franklin Gothic Book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6B804F-AC1E-0141-AE2C-06D4C34EFF5F}" type="slidenum">
              <a:rPr lang="en-US" sz="1100" smtClean="0"/>
              <a:pPr/>
              <a:t>‹#›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1631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0+pp: Title &amp; 2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4"/>
          </p:nvPr>
        </p:nvSpPr>
        <p:spPr>
          <a:xfrm>
            <a:off x="133684" y="561474"/>
            <a:ext cx="8876632" cy="61093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032"/>
              </a:spcBef>
              <a:spcAft>
                <a:spcPts val="0"/>
              </a:spcAft>
              <a:buNone/>
              <a:defRPr sz="1800">
                <a:latin typeface="Franklin Gothic Book"/>
                <a:cs typeface="Franklin Gothic Book"/>
              </a:defRPr>
            </a:lvl1pPr>
            <a:lvl2pPr marL="630238" indent="-284163">
              <a:spcBef>
                <a:spcPts val="1032"/>
              </a:spcBef>
              <a:spcAft>
                <a:spcPts val="0"/>
              </a:spcAft>
              <a:defRPr sz="1800">
                <a:latin typeface="Franklin Gothic Book"/>
                <a:cs typeface="Franklin Gothic Book"/>
              </a:defRPr>
            </a:lvl2pPr>
            <a:lvl3pPr marL="914400" indent="-60325">
              <a:spcBef>
                <a:spcPts val="1032"/>
              </a:spcBef>
              <a:spcAft>
                <a:spcPts val="0"/>
              </a:spcAft>
              <a:buNone/>
              <a:defRPr sz="1800">
                <a:latin typeface="Franklin Gothic Book"/>
                <a:cs typeface="Franklin Gothic Book"/>
              </a:defRPr>
            </a:lvl3pPr>
            <a:lvl4pPr marL="1482725" indent="-284163">
              <a:spcBef>
                <a:spcPts val="1032"/>
              </a:spcBef>
              <a:spcAft>
                <a:spcPts val="0"/>
              </a:spcAft>
              <a:defRPr sz="1800">
                <a:latin typeface="Franklin Gothic Book"/>
                <a:cs typeface="Franklin Gothic Book"/>
              </a:defRPr>
            </a:lvl4pPr>
            <a:lvl5pPr marL="1768475" indent="0">
              <a:spcBef>
                <a:spcPts val="1032"/>
              </a:spcBef>
              <a:spcAft>
                <a:spcPts val="0"/>
              </a:spcAft>
              <a:buNone/>
              <a:defRPr sz="1800">
                <a:latin typeface="Franklin Gothic Book"/>
                <a:cs typeface="Franklin Gothic Book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21" name="Picture 20" descr="POCG_LogoWhite_Lg_7in.300dpi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194"/>
          <a:stretch/>
        </p:blipFill>
        <p:spPr>
          <a:xfrm>
            <a:off x="8392570" y="522586"/>
            <a:ext cx="467870" cy="563064"/>
          </a:xfrm>
          <a:prstGeom prst="rect">
            <a:avLst/>
          </a:prstGeom>
        </p:spPr>
      </p:pic>
      <p:pic>
        <p:nvPicPr>
          <p:cNvPr id="25" name="Picture 24" descr="POCG_Aqua_Lg_7in.300dpi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270"/>
          <a:stretch/>
        </p:blipFill>
        <p:spPr>
          <a:xfrm>
            <a:off x="8595032" y="73746"/>
            <a:ext cx="414520" cy="420826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>
            <a:off x="86792" y="142095"/>
            <a:ext cx="8385337" cy="226498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54000" y="147265"/>
            <a:ext cx="8218130" cy="215444"/>
          </a:xfrm>
          <a:prstGeom prst="rect">
            <a:avLst/>
          </a:prstGeom>
          <a:noFill/>
          <a:ln>
            <a:noFill/>
          </a:ln>
        </p:spPr>
        <p:txBody>
          <a:bodyPr wrap="square" tIns="0" bIns="0" anchor="ctr" anchorCtr="0">
            <a:noAutofit/>
          </a:bodyPr>
          <a:lstStyle>
            <a:lvl1pPr marL="0" indent="0" algn="r">
              <a:buNone/>
              <a:defRPr sz="1300">
                <a:solidFill>
                  <a:srgbClr val="2080B6"/>
                </a:solidFill>
                <a:latin typeface="Franklin Gothic Book"/>
                <a:cs typeface="Franklin Gothic Book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Click to enter orientation text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579450" y="109233"/>
            <a:ext cx="48877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400" kern="1200">
                <a:solidFill>
                  <a:srgbClr val="0095D2"/>
                </a:solidFill>
                <a:latin typeface="Franklin Gothic Book"/>
                <a:ea typeface="+mn-ea"/>
                <a:cs typeface="Franklin Gothic Book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6B804F-AC1E-0141-AE2C-06D4C34EFF5F}" type="slidenum">
              <a:rPr lang="en-US" sz="1100" smtClean="0"/>
              <a:pPr/>
              <a:t>‹#›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1032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76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61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</a:p>
          <a:p>
            <a:r>
              <a:rPr lang="en-US" dirty="0" smtClean="0"/>
              <a:t>STYLE GUIDE</a:t>
            </a:r>
          </a:p>
          <a:p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Principles and Fundamentals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00.00.0000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Delivery to : Phase One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Questions?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41049" y="2299367"/>
            <a:ext cx="3128212" cy="3128212"/>
          </a:xfrm>
          <a:prstGeom prst="ellipse">
            <a:avLst/>
          </a:prstGeom>
          <a:gradFill>
            <a:gsLst>
              <a:gs pos="0">
                <a:srgbClr val="0F4260"/>
              </a:gs>
              <a:gs pos="100000">
                <a:srgbClr val="18638E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 smtClean="0"/>
              <a:t>?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265995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Mocks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1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ocery_checker_v3_Landing_6.25.15.png"/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361" r="-35361"/>
          <a:stretch>
            <a:fillRect/>
          </a:stretch>
        </p:blipFill>
        <p:spPr>
          <a:effectLst>
            <a:outerShdw blurRad="508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 smtClean="0"/>
              <a:t>Subtitle (Enter Text)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109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 smtClean="0"/>
              <a:t>List and Recall Detail Page</a:t>
            </a:r>
            <a:endParaRPr lang="en-US" sz="1600" dirty="0"/>
          </a:p>
        </p:txBody>
      </p:sp>
      <p:pic>
        <p:nvPicPr>
          <p:cNvPr id="3" name="Content Placeholder 2" descr="Grocery_checker_v3_6.25.15.png"/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577" r="-87577"/>
          <a:stretch>
            <a:fillRect/>
          </a:stretch>
        </p:blipFill>
        <p:spPr>
          <a:effectLst>
            <a:outerShdw blurRad="508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13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Mocks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0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en-US" dirty="0" smtClean="0"/>
              <a:t>Mobile Landing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Content Placeholder 16" descr="Landing_v3_Mobile.png"/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137" r="-29137"/>
          <a:stretch>
            <a:fillRect/>
          </a:stretch>
        </p:blipFill>
        <p:spPr>
          <a:xfrm>
            <a:off x="2245360" y="1409931"/>
            <a:ext cx="4592320" cy="5160816"/>
          </a:xfrm>
          <a:effectLst>
            <a:outerShdw blurRad="508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709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ceryList_v2_Mobile_6.25.15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" r="1164" b="46753"/>
          <a:stretch/>
        </p:blipFill>
        <p:spPr>
          <a:xfrm>
            <a:off x="1757680" y="1409930"/>
            <a:ext cx="2926080" cy="5153430"/>
          </a:xfrm>
          <a:effectLst>
            <a:outerShdw blurRad="508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GroceryList_v2_Mobile_6.25.15_NoFo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972" y="1412240"/>
            <a:ext cx="1578162" cy="5151120"/>
          </a:xfrm>
          <a:prstGeom prst="rect">
            <a:avLst/>
          </a:prstGeom>
          <a:effectLst>
            <a:outerShdw blurRad="508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en-US" dirty="0" smtClean="0"/>
              <a:t>List Page (Left is shows down to the fold)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3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en-US" dirty="0" smtClean="0"/>
              <a:t>Recall Details section (left shows down to the fold)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Content Placeholder 15" descr="RecallDetails_v2_Mobile_6.25.15.png"/>
          <p:cNvPicPr>
            <a:picLocks noGrp="1" noChangeAspect="1"/>
          </p:cNvPicPr>
          <p:nvPr>
            <p:ph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53" b="46112"/>
          <a:stretch/>
        </p:blipFill>
        <p:spPr>
          <a:xfrm>
            <a:off x="1759856" y="1409931"/>
            <a:ext cx="2927363" cy="5157783"/>
          </a:xfrm>
          <a:effectLst>
            <a:outerShdw blurRad="508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 descr="RecallDetails_v2_Mobile_6.25.15_NoFo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005" y="1406070"/>
            <a:ext cx="1581385" cy="5161643"/>
          </a:xfrm>
          <a:prstGeom prst="rect">
            <a:avLst/>
          </a:prstGeom>
          <a:effectLst>
            <a:outerShdw blurRad="508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35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en-US" dirty="0" smtClean="0"/>
              <a:t>Scan section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Scan_v3_Mobile_6.25.1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06" r="-16006"/>
          <a:stretch>
            <a:fillRect/>
          </a:stretch>
        </p:blipFill>
        <p:spPr>
          <a:xfrm>
            <a:off x="2447108" y="1409931"/>
            <a:ext cx="3830320" cy="5160816"/>
          </a:xfrm>
          <a:effectLst>
            <a:outerShdw blurRad="508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19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ategory xmlns="fda57214-109f-4fcd-8dd0-50ccf2c8ed13">Templates</Catego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3D1F496F72DB40A571DA1221346F00" ma:contentTypeVersion="1" ma:contentTypeDescription="Create a new document." ma:contentTypeScope="" ma:versionID="0adce898eb312703717c1198d0cab9d2">
  <xsd:schema xmlns:xsd="http://www.w3.org/2001/XMLSchema" xmlns:p="http://schemas.microsoft.com/office/2006/metadata/properties" xmlns:ns2="fda57214-109f-4fcd-8dd0-50ccf2c8ed13" targetNamespace="http://schemas.microsoft.com/office/2006/metadata/properties" ma:root="true" ma:fieldsID="be0e3a10fc60c19cb5b83ac034c77e6c" ns2:_="">
    <xsd:import namespace="fda57214-109f-4fcd-8dd0-50ccf2c8ed13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fda57214-109f-4fcd-8dd0-50ccf2c8ed13" elementFormDefault="qualified">
    <xsd:import namespace="http://schemas.microsoft.com/office/2006/documentManagement/types"/>
    <xsd:element name="Category" ma:index="8" nillable="true" ma:displayName="Category" ma:default="Logos" ma:format="Dropdown" ma:internalName="Category">
      <xsd:simpleType>
        <xsd:restriction base="dms:Choice">
          <xsd:enumeration value="Graphics"/>
          <xsd:enumeration value="Fact Sheets"/>
          <xsd:enumeration value="Icons"/>
          <xsd:enumeration value="Logos"/>
          <xsd:enumeration value="Marketing"/>
          <xsd:enumeration value="POCG Logos"/>
          <xsd:enumeration value="Templates"/>
          <xsd:enumeration value="Web Design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EA58CA2D-A41F-495E-A218-302EE76E367A}">
  <ds:schemaRefs>
    <ds:schemaRef ds:uri="fda57214-109f-4fcd-8dd0-50ccf2c8ed13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C075556-FBF1-4EC3-8386-146571A4D4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98D89F-96EA-41CC-85E7-0EA6DC9A20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a57214-109f-4fcd-8dd0-50ccf2c8ed1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3674</TotalTime>
  <Words>58</Words>
  <Application>Microsoft Office PowerPoint</Application>
  <PresentationFormat>On-screen Show (4:3)</PresentationFormat>
  <Paragraphs>17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Heavy</vt:lpstr>
      <vt:lpstr>Calibri</vt:lpstr>
      <vt:lpstr>Franklin Gothic Book</vt:lpstr>
      <vt:lpstr>Franklin Gothic Medium</vt:lpstr>
      <vt:lpstr>Office Theme</vt:lpstr>
      <vt:lpstr>PowerPoint Presentation</vt:lpstr>
      <vt:lpstr>Web Mocks</vt:lpstr>
      <vt:lpstr>PowerPoint Presentation</vt:lpstr>
      <vt:lpstr>PowerPoint Presentation</vt:lpstr>
      <vt:lpstr>Mobile Mocks</vt:lpstr>
      <vt:lpstr>Mobile Landing</vt:lpstr>
      <vt:lpstr>List Page (Left is shows down to the fold)</vt:lpstr>
      <vt:lpstr>Recall Details section (left shows down to the fold)</vt:lpstr>
      <vt:lpstr>Scan section</vt:lpstr>
      <vt:lpstr>Questions?</vt:lpstr>
    </vt:vector>
  </TitlesOfParts>
  <Company>Phase One Consulting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Deck Template</dc:title>
  <dc:creator>Donn Escario</dc:creator>
  <cp:lastModifiedBy>Richie Stockholm</cp:lastModifiedBy>
  <cp:revision>213</cp:revision>
  <cp:lastPrinted>2014-07-28T19:27:54Z</cp:lastPrinted>
  <dcterms:created xsi:type="dcterms:W3CDTF">2014-06-11T18:22:05Z</dcterms:created>
  <dcterms:modified xsi:type="dcterms:W3CDTF">2015-06-26T14:36:32Z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0x010100313D1F496F72DB40A571DA1221346F00</vt:lpwstr>
  </property>
</Properties>
</file>