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4" r:id="rId4"/>
    <p:sldId id="267" r:id="rId5"/>
    <p:sldId id="26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8FF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03A3C-5A39-47B8-ACBC-6F6D4607D6B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3C26020-44B9-4325-B4B4-3503E5BC3A41}">
      <dgm:prSet phldrT="[Text]" custT="1"/>
      <dgm:spPr/>
      <dgm:t>
        <a:bodyPr/>
        <a:lstStyle/>
        <a:p>
          <a:r>
            <a:rPr lang="en-US" sz="1000" dirty="0" smtClean="0"/>
            <a:t>6/17</a:t>
          </a:r>
        </a:p>
        <a:p>
          <a:r>
            <a:rPr lang="en-US" sz="1000" dirty="0" smtClean="0"/>
            <a:t>RFQ Released</a:t>
          </a:r>
          <a:endParaRPr lang="en-US" sz="1000" dirty="0"/>
        </a:p>
      </dgm:t>
    </dgm:pt>
    <dgm:pt modelId="{9B3654FD-F821-421F-842A-2F8A306F4E63}" type="parTrans" cxnId="{89B9160A-6EF3-46A2-8678-D95255D86D5C}">
      <dgm:prSet/>
      <dgm:spPr/>
      <dgm:t>
        <a:bodyPr/>
        <a:lstStyle/>
        <a:p>
          <a:endParaRPr lang="en-US"/>
        </a:p>
      </dgm:t>
    </dgm:pt>
    <dgm:pt modelId="{B3EE8E04-5BD9-429E-8A1A-C4DC9A38A7F1}" type="sibTrans" cxnId="{89B9160A-6EF3-46A2-8678-D95255D86D5C}">
      <dgm:prSet/>
      <dgm:spPr/>
      <dgm:t>
        <a:bodyPr/>
        <a:lstStyle/>
        <a:p>
          <a:endParaRPr lang="en-US"/>
        </a:p>
      </dgm:t>
    </dgm:pt>
    <dgm:pt modelId="{0118B47D-8649-4EED-A43B-223014360020}">
      <dgm:prSet phldrT="[Text]" custT="1"/>
      <dgm:spPr/>
      <dgm:t>
        <a:bodyPr/>
        <a:lstStyle/>
        <a:p>
          <a:r>
            <a:rPr lang="en-US" sz="1000" dirty="0" smtClean="0"/>
            <a:t>6/18</a:t>
          </a:r>
          <a:br>
            <a:rPr lang="en-US" sz="1000" dirty="0" smtClean="0"/>
          </a:br>
          <a:r>
            <a:rPr lang="en-US" sz="1000" dirty="0" smtClean="0"/>
            <a:t>Kickoff Meeting and Co-Design to Brainstorm Solution Ideas</a:t>
          </a:r>
          <a:endParaRPr lang="en-US" sz="1000" dirty="0"/>
        </a:p>
      </dgm:t>
    </dgm:pt>
    <dgm:pt modelId="{12E365A7-9AF9-464C-B169-17E7EBC53643}" type="parTrans" cxnId="{BA093D93-F5EB-4CEB-9E90-BBC6CAD2EFF6}">
      <dgm:prSet/>
      <dgm:spPr/>
      <dgm:t>
        <a:bodyPr/>
        <a:lstStyle/>
        <a:p>
          <a:endParaRPr lang="en-US"/>
        </a:p>
      </dgm:t>
    </dgm:pt>
    <dgm:pt modelId="{ABA7CF65-F667-4AC6-90CB-CD80AD6C5FA0}" type="sibTrans" cxnId="{BA093D93-F5EB-4CEB-9E90-BBC6CAD2EFF6}">
      <dgm:prSet/>
      <dgm:spPr/>
      <dgm:t>
        <a:bodyPr/>
        <a:lstStyle/>
        <a:p>
          <a:endParaRPr lang="en-US"/>
        </a:p>
      </dgm:t>
    </dgm:pt>
    <dgm:pt modelId="{0DE127B5-1B5B-44D3-AD77-3484D0706DB0}">
      <dgm:prSet phldrT="[Text]" custT="1"/>
      <dgm:spPr/>
      <dgm:t>
        <a:bodyPr/>
        <a:lstStyle/>
        <a:p>
          <a:r>
            <a:rPr lang="en-US" sz="1000" dirty="0" smtClean="0"/>
            <a:t>6/19</a:t>
          </a:r>
          <a:br>
            <a:rPr lang="en-US" sz="1000" dirty="0" smtClean="0"/>
          </a:br>
          <a:r>
            <a:rPr lang="en-US" sz="1000" dirty="0" smtClean="0"/>
            <a:t>Questionnaire to Identify Solution</a:t>
          </a:r>
          <a:endParaRPr lang="en-US" sz="1000" dirty="0"/>
        </a:p>
      </dgm:t>
    </dgm:pt>
    <dgm:pt modelId="{A4DA4DB4-2CBA-49C7-9CD7-23BBECAC7A0F}" type="parTrans" cxnId="{7488E3D7-5E89-4FBD-81CE-2DF4F9118702}">
      <dgm:prSet/>
      <dgm:spPr/>
      <dgm:t>
        <a:bodyPr/>
        <a:lstStyle/>
        <a:p>
          <a:endParaRPr lang="en-US"/>
        </a:p>
      </dgm:t>
    </dgm:pt>
    <dgm:pt modelId="{96632580-A602-4104-8E3F-BFA8AB985126}" type="sibTrans" cxnId="{7488E3D7-5E89-4FBD-81CE-2DF4F9118702}">
      <dgm:prSet/>
      <dgm:spPr/>
      <dgm:t>
        <a:bodyPr/>
        <a:lstStyle/>
        <a:p>
          <a:endParaRPr lang="en-US"/>
        </a:p>
      </dgm:t>
    </dgm:pt>
    <dgm:pt modelId="{0E49B323-C28D-42CD-8BE5-06CBF185FE1B}">
      <dgm:prSet phldrT="[Text]"/>
      <dgm:spPr/>
      <dgm:t>
        <a:bodyPr/>
        <a:lstStyle/>
        <a:p>
          <a:r>
            <a:rPr lang="en-US" dirty="0" smtClean="0"/>
            <a:t>6/24</a:t>
          </a:r>
          <a:br>
            <a:rPr lang="en-US" dirty="0" smtClean="0"/>
          </a:br>
          <a:r>
            <a:rPr lang="en-US" dirty="0" smtClean="0"/>
            <a:t>Focus Group to Define Features</a:t>
          </a:r>
          <a:endParaRPr lang="en-US" dirty="0"/>
        </a:p>
      </dgm:t>
    </dgm:pt>
    <dgm:pt modelId="{68C42C6E-8B24-4371-9A76-9250EEF72E79}" type="parTrans" cxnId="{5E91F164-5AA9-43B3-A174-4EDB24896F15}">
      <dgm:prSet/>
      <dgm:spPr/>
      <dgm:t>
        <a:bodyPr/>
        <a:lstStyle/>
        <a:p>
          <a:endParaRPr lang="en-US"/>
        </a:p>
      </dgm:t>
    </dgm:pt>
    <dgm:pt modelId="{1200610C-6D99-4ACF-B9D3-B7BC646EFADF}" type="sibTrans" cxnId="{5E91F164-5AA9-43B3-A174-4EDB24896F15}">
      <dgm:prSet/>
      <dgm:spPr/>
      <dgm:t>
        <a:bodyPr/>
        <a:lstStyle/>
        <a:p>
          <a:endParaRPr lang="en-US"/>
        </a:p>
      </dgm:t>
    </dgm:pt>
    <dgm:pt modelId="{22BBEE92-66C0-4739-83BE-FCB9C940860E}">
      <dgm:prSet phldrT="[Text]"/>
      <dgm:spPr/>
      <dgm:t>
        <a:bodyPr/>
        <a:lstStyle/>
        <a:p>
          <a:r>
            <a:rPr lang="en-US" dirty="0" smtClean="0"/>
            <a:t>6/25</a:t>
          </a:r>
          <a:br>
            <a:rPr lang="en-US" dirty="0" smtClean="0"/>
          </a:br>
          <a:r>
            <a:rPr lang="en-US" dirty="0" smtClean="0"/>
            <a:t>User Acceptance Testing</a:t>
          </a:r>
          <a:endParaRPr lang="en-US" dirty="0"/>
        </a:p>
      </dgm:t>
    </dgm:pt>
    <dgm:pt modelId="{61606A51-64E9-412C-B9B3-5CD271E41485}" type="parTrans" cxnId="{C28BF609-B919-471A-AE73-09D85DD2551D}">
      <dgm:prSet/>
      <dgm:spPr/>
      <dgm:t>
        <a:bodyPr/>
        <a:lstStyle/>
        <a:p>
          <a:endParaRPr lang="en-US"/>
        </a:p>
      </dgm:t>
    </dgm:pt>
    <dgm:pt modelId="{BE0A56A4-5D99-460C-8DAB-B6B36DA56388}" type="sibTrans" cxnId="{C28BF609-B919-471A-AE73-09D85DD2551D}">
      <dgm:prSet/>
      <dgm:spPr/>
      <dgm:t>
        <a:bodyPr/>
        <a:lstStyle/>
        <a:p>
          <a:endParaRPr lang="en-US"/>
        </a:p>
      </dgm:t>
    </dgm:pt>
    <dgm:pt modelId="{D6BB62FF-2C6E-4209-B1FB-A19E8E8654BC}">
      <dgm:prSet phldrT="[Text]"/>
      <dgm:spPr/>
      <dgm:t>
        <a:bodyPr/>
        <a:lstStyle/>
        <a:p>
          <a:r>
            <a:rPr lang="en-US" dirty="0" smtClean="0"/>
            <a:t>6/26</a:t>
          </a:r>
          <a:br>
            <a:rPr lang="en-US" dirty="0" smtClean="0"/>
          </a:br>
          <a:r>
            <a:rPr lang="en-US" dirty="0" smtClean="0"/>
            <a:t>Prototype Delivery</a:t>
          </a:r>
          <a:endParaRPr lang="en-US" dirty="0"/>
        </a:p>
      </dgm:t>
    </dgm:pt>
    <dgm:pt modelId="{E8153247-C7FE-403F-A459-0E8146745CDC}" type="parTrans" cxnId="{015D15E2-3246-4FED-9D32-B7F0F2145504}">
      <dgm:prSet/>
      <dgm:spPr/>
      <dgm:t>
        <a:bodyPr/>
        <a:lstStyle/>
        <a:p>
          <a:endParaRPr lang="en-US"/>
        </a:p>
      </dgm:t>
    </dgm:pt>
    <dgm:pt modelId="{EA62766A-637D-4744-9C1F-AD3E0FD7D638}" type="sibTrans" cxnId="{015D15E2-3246-4FED-9D32-B7F0F2145504}">
      <dgm:prSet/>
      <dgm:spPr/>
      <dgm:t>
        <a:bodyPr/>
        <a:lstStyle/>
        <a:p>
          <a:endParaRPr lang="en-US"/>
        </a:p>
      </dgm:t>
    </dgm:pt>
    <dgm:pt modelId="{669F5D17-F147-4C28-92F8-124CCBEE180E}">
      <dgm:prSet phldrT="[Text]" custT="1"/>
      <dgm:spPr/>
      <dgm:t>
        <a:bodyPr/>
        <a:lstStyle/>
        <a:p>
          <a:r>
            <a:rPr lang="en-US" sz="1000" dirty="0" smtClean="0"/>
            <a:t>6/21</a:t>
          </a:r>
          <a:br>
            <a:rPr lang="en-US" sz="1000" dirty="0" smtClean="0"/>
          </a:br>
          <a:r>
            <a:rPr lang="en-US" sz="1000" dirty="0" smtClean="0"/>
            <a:t>Personas to Identify User Groups</a:t>
          </a:r>
          <a:endParaRPr lang="en-US" sz="1000" dirty="0"/>
        </a:p>
      </dgm:t>
    </dgm:pt>
    <dgm:pt modelId="{0CD7A4C4-3132-41B7-AD8C-987BE98F9D91}" type="parTrans" cxnId="{0CB3A4D4-B8E8-486B-962E-FC9C6F67CB60}">
      <dgm:prSet/>
      <dgm:spPr/>
      <dgm:t>
        <a:bodyPr/>
        <a:lstStyle/>
        <a:p>
          <a:endParaRPr lang="en-US"/>
        </a:p>
      </dgm:t>
    </dgm:pt>
    <dgm:pt modelId="{98245142-81E9-4201-A927-E2C2514C12CB}" type="sibTrans" cxnId="{0CB3A4D4-B8E8-486B-962E-FC9C6F67CB60}">
      <dgm:prSet/>
      <dgm:spPr/>
      <dgm:t>
        <a:bodyPr/>
        <a:lstStyle/>
        <a:p>
          <a:endParaRPr lang="en-US"/>
        </a:p>
      </dgm:t>
    </dgm:pt>
    <dgm:pt modelId="{48DEDAEA-D46A-4586-AF07-E636B4AD1B39}" type="pres">
      <dgm:prSet presAssocID="{E1F03A3C-5A39-47B8-ACBC-6F6D4607D6B0}" presName="Name0" presStyleCnt="0">
        <dgm:presLayoutVars>
          <dgm:dir/>
          <dgm:resizeHandles val="exact"/>
        </dgm:presLayoutVars>
      </dgm:prSet>
      <dgm:spPr/>
    </dgm:pt>
    <dgm:pt modelId="{58FF0223-0FE1-4734-BB27-7300DD5C709D}" type="pres">
      <dgm:prSet presAssocID="{E1F03A3C-5A39-47B8-ACBC-6F6D4607D6B0}" presName="arrow" presStyleLbl="bgShp" presStyleIdx="0" presStyleCnt="1"/>
      <dgm:spPr/>
    </dgm:pt>
    <dgm:pt modelId="{E0689629-DD03-49C6-8BC6-36C5DAB8A278}" type="pres">
      <dgm:prSet presAssocID="{E1F03A3C-5A39-47B8-ACBC-6F6D4607D6B0}" presName="points" presStyleCnt="0"/>
      <dgm:spPr/>
    </dgm:pt>
    <dgm:pt modelId="{5E43BCBF-AE19-41B1-82AB-4080C19F2C41}" type="pres">
      <dgm:prSet presAssocID="{53C26020-44B9-4325-B4B4-3503E5BC3A41}" presName="compositeA" presStyleCnt="0"/>
      <dgm:spPr/>
    </dgm:pt>
    <dgm:pt modelId="{F4765034-ED9C-4719-9961-20D34542D002}" type="pres">
      <dgm:prSet presAssocID="{53C26020-44B9-4325-B4B4-3503E5BC3A41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C9A00-CE76-43E2-B140-A62995C9CB61}" type="pres">
      <dgm:prSet presAssocID="{53C26020-44B9-4325-B4B4-3503E5BC3A41}" presName="circleA" presStyleLbl="node1" presStyleIdx="0" presStyleCnt="7"/>
      <dgm:spPr/>
    </dgm:pt>
    <dgm:pt modelId="{3F9BF517-D399-4C9C-A3ED-580CCFA2DDD2}" type="pres">
      <dgm:prSet presAssocID="{53C26020-44B9-4325-B4B4-3503E5BC3A41}" presName="spaceA" presStyleCnt="0"/>
      <dgm:spPr/>
    </dgm:pt>
    <dgm:pt modelId="{D5CC7934-A2D3-4EF3-929C-785C0EE0A9AD}" type="pres">
      <dgm:prSet presAssocID="{B3EE8E04-5BD9-429E-8A1A-C4DC9A38A7F1}" presName="space" presStyleCnt="0"/>
      <dgm:spPr/>
    </dgm:pt>
    <dgm:pt modelId="{23D3B260-779C-4939-9EBE-9DB52911D4DE}" type="pres">
      <dgm:prSet presAssocID="{0118B47D-8649-4EED-A43B-223014360020}" presName="compositeB" presStyleCnt="0"/>
      <dgm:spPr/>
    </dgm:pt>
    <dgm:pt modelId="{E34E8AB0-9AD0-4581-84A9-5557381BD534}" type="pres">
      <dgm:prSet presAssocID="{0118B47D-8649-4EED-A43B-223014360020}" presName="textB" presStyleLbl="revTx" presStyleIdx="1" presStyleCnt="7">
        <dgm:presLayoutVars>
          <dgm:bulletEnabled val="1"/>
        </dgm:presLayoutVars>
      </dgm:prSet>
      <dgm:spPr/>
    </dgm:pt>
    <dgm:pt modelId="{3CB8B9F9-A639-44F7-969C-EAA9141D0153}" type="pres">
      <dgm:prSet presAssocID="{0118B47D-8649-4EED-A43B-223014360020}" presName="circleB" presStyleLbl="node1" presStyleIdx="1" presStyleCnt="7"/>
      <dgm:spPr/>
    </dgm:pt>
    <dgm:pt modelId="{AE8DF30E-63E8-4833-8203-103B2630F4E8}" type="pres">
      <dgm:prSet presAssocID="{0118B47D-8649-4EED-A43B-223014360020}" presName="spaceB" presStyleCnt="0"/>
      <dgm:spPr/>
    </dgm:pt>
    <dgm:pt modelId="{2744A2DF-5B6B-4402-B5D5-8E31D928F82C}" type="pres">
      <dgm:prSet presAssocID="{ABA7CF65-F667-4AC6-90CB-CD80AD6C5FA0}" presName="space" presStyleCnt="0"/>
      <dgm:spPr/>
    </dgm:pt>
    <dgm:pt modelId="{7AEC5A02-D2D4-4232-9DC5-620328B927DD}" type="pres">
      <dgm:prSet presAssocID="{0DE127B5-1B5B-44D3-AD77-3484D0706DB0}" presName="compositeA" presStyleCnt="0"/>
      <dgm:spPr/>
    </dgm:pt>
    <dgm:pt modelId="{970A96CF-ADE6-4F02-A7A2-CA3EC0FAB843}" type="pres">
      <dgm:prSet presAssocID="{0DE127B5-1B5B-44D3-AD77-3484D0706DB0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37DD4-8930-4D3C-8E8C-C45826FEF269}" type="pres">
      <dgm:prSet presAssocID="{0DE127B5-1B5B-44D3-AD77-3484D0706DB0}" presName="circleA" presStyleLbl="node1" presStyleIdx="2" presStyleCnt="7"/>
      <dgm:spPr/>
    </dgm:pt>
    <dgm:pt modelId="{9A3B3389-C1E7-4B04-87A5-56F59B2756B6}" type="pres">
      <dgm:prSet presAssocID="{0DE127B5-1B5B-44D3-AD77-3484D0706DB0}" presName="spaceA" presStyleCnt="0"/>
      <dgm:spPr/>
    </dgm:pt>
    <dgm:pt modelId="{EDD276FD-5D41-4207-A0A6-79FF87E00005}" type="pres">
      <dgm:prSet presAssocID="{96632580-A602-4104-8E3F-BFA8AB985126}" presName="space" presStyleCnt="0"/>
      <dgm:spPr/>
    </dgm:pt>
    <dgm:pt modelId="{4604960D-1A7E-4B0A-96F6-B8D68B31DE1B}" type="pres">
      <dgm:prSet presAssocID="{669F5D17-F147-4C28-92F8-124CCBEE180E}" presName="compositeB" presStyleCnt="0"/>
      <dgm:spPr/>
    </dgm:pt>
    <dgm:pt modelId="{D69E1244-2996-4B23-A32A-7E6B903FF31E}" type="pres">
      <dgm:prSet presAssocID="{669F5D17-F147-4C28-92F8-124CCBEE180E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77858-063A-4770-830D-4818895D795A}" type="pres">
      <dgm:prSet presAssocID="{669F5D17-F147-4C28-92F8-124CCBEE180E}" presName="circleB" presStyleLbl="node1" presStyleIdx="3" presStyleCnt="7"/>
      <dgm:spPr/>
    </dgm:pt>
    <dgm:pt modelId="{E4E37413-7D88-40DF-8674-D6032FC1ADBB}" type="pres">
      <dgm:prSet presAssocID="{669F5D17-F147-4C28-92F8-124CCBEE180E}" presName="spaceB" presStyleCnt="0"/>
      <dgm:spPr/>
    </dgm:pt>
    <dgm:pt modelId="{3D26B9D4-BE87-4FD2-A3E4-C2E03158159C}" type="pres">
      <dgm:prSet presAssocID="{98245142-81E9-4201-A927-E2C2514C12CB}" presName="space" presStyleCnt="0"/>
      <dgm:spPr/>
    </dgm:pt>
    <dgm:pt modelId="{B432A020-373E-4B07-8E68-AA5A64660B0E}" type="pres">
      <dgm:prSet presAssocID="{0E49B323-C28D-42CD-8BE5-06CBF185FE1B}" presName="compositeA" presStyleCnt="0"/>
      <dgm:spPr/>
    </dgm:pt>
    <dgm:pt modelId="{A7BB6918-EA46-42E7-BCF0-559EE1F3A5C1}" type="pres">
      <dgm:prSet presAssocID="{0E49B323-C28D-42CD-8BE5-06CBF185FE1B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B77F3F-DCC2-4D1D-B612-A5DA89CD6B7F}" type="pres">
      <dgm:prSet presAssocID="{0E49B323-C28D-42CD-8BE5-06CBF185FE1B}" presName="circleA" presStyleLbl="node1" presStyleIdx="4" presStyleCnt="7"/>
      <dgm:spPr/>
    </dgm:pt>
    <dgm:pt modelId="{28D805B5-3A53-41F2-B2AE-844331F2C118}" type="pres">
      <dgm:prSet presAssocID="{0E49B323-C28D-42CD-8BE5-06CBF185FE1B}" presName="spaceA" presStyleCnt="0"/>
      <dgm:spPr/>
    </dgm:pt>
    <dgm:pt modelId="{174E6B52-EF93-406E-B88E-B15B9ADFC797}" type="pres">
      <dgm:prSet presAssocID="{1200610C-6D99-4ACF-B9D3-B7BC646EFADF}" presName="space" presStyleCnt="0"/>
      <dgm:spPr/>
    </dgm:pt>
    <dgm:pt modelId="{46910BD1-5B5B-4661-A9DE-5E63751F29CA}" type="pres">
      <dgm:prSet presAssocID="{22BBEE92-66C0-4739-83BE-FCB9C940860E}" presName="compositeB" presStyleCnt="0"/>
      <dgm:spPr/>
    </dgm:pt>
    <dgm:pt modelId="{B9096237-02D1-4B81-8A32-9AB4B49BF07B}" type="pres">
      <dgm:prSet presAssocID="{22BBEE92-66C0-4739-83BE-FCB9C940860E}" presName="textB" presStyleLbl="revTx" presStyleIdx="5" presStyleCnt="7">
        <dgm:presLayoutVars>
          <dgm:bulletEnabled val="1"/>
        </dgm:presLayoutVars>
      </dgm:prSet>
      <dgm:spPr/>
    </dgm:pt>
    <dgm:pt modelId="{7691255C-5CF4-4ECE-AA7A-E1A07B88F139}" type="pres">
      <dgm:prSet presAssocID="{22BBEE92-66C0-4739-83BE-FCB9C940860E}" presName="circleB" presStyleLbl="node1" presStyleIdx="5" presStyleCnt="7"/>
      <dgm:spPr/>
    </dgm:pt>
    <dgm:pt modelId="{9C155802-BCDE-4228-A03E-329CB2CABADF}" type="pres">
      <dgm:prSet presAssocID="{22BBEE92-66C0-4739-83BE-FCB9C940860E}" presName="spaceB" presStyleCnt="0"/>
      <dgm:spPr/>
    </dgm:pt>
    <dgm:pt modelId="{0C8F399A-736A-42AE-ACE6-DD60E24C9AAE}" type="pres">
      <dgm:prSet presAssocID="{BE0A56A4-5D99-460C-8DAB-B6B36DA56388}" presName="space" presStyleCnt="0"/>
      <dgm:spPr/>
    </dgm:pt>
    <dgm:pt modelId="{7AD7A130-8E33-490A-9D66-82F745FA3F21}" type="pres">
      <dgm:prSet presAssocID="{D6BB62FF-2C6E-4209-B1FB-A19E8E8654BC}" presName="compositeA" presStyleCnt="0"/>
      <dgm:spPr/>
    </dgm:pt>
    <dgm:pt modelId="{EE385C6E-A932-49FF-A6B6-2EC0F0A2697F}" type="pres">
      <dgm:prSet presAssocID="{D6BB62FF-2C6E-4209-B1FB-A19E8E8654BC}" presName="textA" presStyleLbl="revTx" presStyleIdx="6" presStyleCnt="7">
        <dgm:presLayoutVars>
          <dgm:bulletEnabled val="1"/>
        </dgm:presLayoutVars>
      </dgm:prSet>
      <dgm:spPr/>
    </dgm:pt>
    <dgm:pt modelId="{0826E14C-5FB2-49A0-99B4-FA1C2C30AEED}" type="pres">
      <dgm:prSet presAssocID="{D6BB62FF-2C6E-4209-B1FB-A19E8E8654BC}" presName="circleA" presStyleLbl="node1" presStyleIdx="6" presStyleCnt="7"/>
      <dgm:spPr/>
    </dgm:pt>
    <dgm:pt modelId="{B71843C8-1D60-4A43-8C26-4EA914D7D6A1}" type="pres">
      <dgm:prSet presAssocID="{D6BB62FF-2C6E-4209-B1FB-A19E8E8654BC}" presName="spaceA" presStyleCnt="0"/>
      <dgm:spPr/>
    </dgm:pt>
  </dgm:ptLst>
  <dgm:cxnLst>
    <dgm:cxn modelId="{7488E3D7-5E89-4FBD-81CE-2DF4F9118702}" srcId="{E1F03A3C-5A39-47B8-ACBC-6F6D4607D6B0}" destId="{0DE127B5-1B5B-44D3-AD77-3484D0706DB0}" srcOrd="2" destOrd="0" parTransId="{A4DA4DB4-2CBA-49C7-9CD7-23BBECAC7A0F}" sibTransId="{96632580-A602-4104-8E3F-BFA8AB985126}"/>
    <dgm:cxn modelId="{89B9160A-6EF3-46A2-8678-D95255D86D5C}" srcId="{E1F03A3C-5A39-47B8-ACBC-6F6D4607D6B0}" destId="{53C26020-44B9-4325-B4B4-3503E5BC3A41}" srcOrd="0" destOrd="0" parTransId="{9B3654FD-F821-421F-842A-2F8A306F4E63}" sibTransId="{B3EE8E04-5BD9-429E-8A1A-C4DC9A38A7F1}"/>
    <dgm:cxn modelId="{5E91F164-5AA9-43B3-A174-4EDB24896F15}" srcId="{E1F03A3C-5A39-47B8-ACBC-6F6D4607D6B0}" destId="{0E49B323-C28D-42CD-8BE5-06CBF185FE1B}" srcOrd="4" destOrd="0" parTransId="{68C42C6E-8B24-4371-9A76-9250EEF72E79}" sibTransId="{1200610C-6D99-4ACF-B9D3-B7BC646EFADF}"/>
    <dgm:cxn modelId="{DD7DE22B-E87A-439F-AEFD-2CE80FC35126}" type="presOf" srcId="{D6BB62FF-2C6E-4209-B1FB-A19E8E8654BC}" destId="{EE385C6E-A932-49FF-A6B6-2EC0F0A2697F}" srcOrd="0" destOrd="0" presId="urn:microsoft.com/office/officeart/2005/8/layout/hProcess11"/>
    <dgm:cxn modelId="{BA093D93-F5EB-4CEB-9E90-BBC6CAD2EFF6}" srcId="{E1F03A3C-5A39-47B8-ACBC-6F6D4607D6B0}" destId="{0118B47D-8649-4EED-A43B-223014360020}" srcOrd="1" destOrd="0" parTransId="{12E365A7-9AF9-464C-B169-17E7EBC53643}" sibTransId="{ABA7CF65-F667-4AC6-90CB-CD80AD6C5FA0}"/>
    <dgm:cxn modelId="{CC1099F3-EF0B-425E-8541-C34AF51B6F14}" type="presOf" srcId="{E1F03A3C-5A39-47B8-ACBC-6F6D4607D6B0}" destId="{48DEDAEA-D46A-4586-AF07-E636B4AD1B39}" srcOrd="0" destOrd="0" presId="urn:microsoft.com/office/officeart/2005/8/layout/hProcess11"/>
    <dgm:cxn modelId="{C28BF609-B919-471A-AE73-09D85DD2551D}" srcId="{E1F03A3C-5A39-47B8-ACBC-6F6D4607D6B0}" destId="{22BBEE92-66C0-4739-83BE-FCB9C940860E}" srcOrd="5" destOrd="0" parTransId="{61606A51-64E9-412C-B9B3-5CD271E41485}" sibTransId="{BE0A56A4-5D99-460C-8DAB-B6B36DA56388}"/>
    <dgm:cxn modelId="{3791B300-AA1C-4942-9067-F223E966CB96}" type="presOf" srcId="{0E49B323-C28D-42CD-8BE5-06CBF185FE1B}" destId="{A7BB6918-EA46-42E7-BCF0-559EE1F3A5C1}" srcOrd="0" destOrd="0" presId="urn:microsoft.com/office/officeart/2005/8/layout/hProcess11"/>
    <dgm:cxn modelId="{5DEFB19F-0429-426D-B911-DEA13ED8D4CF}" type="presOf" srcId="{0DE127B5-1B5B-44D3-AD77-3484D0706DB0}" destId="{970A96CF-ADE6-4F02-A7A2-CA3EC0FAB843}" srcOrd="0" destOrd="0" presId="urn:microsoft.com/office/officeart/2005/8/layout/hProcess11"/>
    <dgm:cxn modelId="{DA507939-515D-4F7F-8335-C359379F2BF0}" type="presOf" srcId="{22BBEE92-66C0-4739-83BE-FCB9C940860E}" destId="{B9096237-02D1-4B81-8A32-9AB4B49BF07B}" srcOrd="0" destOrd="0" presId="urn:microsoft.com/office/officeart/2005/8/layout/hProcess11"/>
    <dgm:cxn modelId="{154DFC2B-3E83-4E02-BE50-37CEE0154E8B}" type="presOf" srcId="{0118B47D-8649-4EED-A43B-223014360020}" destId="{E34E8AB0-9AD0-4581-84A9-5557381BD534}" srcOrd="0" destOrd="0" presId="urn:microsoft.com/office/officeart/2005/8/layout/hProcess11"/>
    <dgm:cxn modelId="{015D15E2-3246-4FED-9D32-B7F0F2145504}" srcId="{E1F03A3C-5A39-47B8-ACBC-6F6D4607D6B0}" destId="{D6BB62FF-2C6E-4209-B1FB-A19E8E8654BC}" srcOrd="6" destOrd="0" parTransId="{E8153247-C7FE-403F-A459-0E8146745CDC}" sibTransId="{EA62766A-637D-4744-9C1F-AD3E0FD7D638}"/>
    <dgm:cxn modelId="{0CB3A4D4-B8E8-486B-962E-FC9C6F67CB60}" srcId="{E1F03A3C-5A39-47B8-ACBC-6F6D4607D6B0}" destId="{669F5D17-F147-4C28-92F8-124CCBEE180E}" srcOrd="3" destOrd="0" parTransId="{0CD7A4C4-3132-41B7-AD8C-987BE98F9D91}" sibTransId="{98245142-81E9-4201-A927-E2C2514C12CB}"/>
    <dgm:cxn modelId="{44190F02-9508-4D82-8BFF-AEBE9E6C15DF}" type="presOf" srcId="{53C26020-44B9-4325-B4B4-3503E5BC3A41}" destId="{F4765034-ED9C-4719-9961-20D34542D002}" srcOrd="0" destOrd="0" presId="urn:microsoft.com/office/officeart/2005/8/layout/hProcess11"/>
    <dgm:cxn modelId="{A2CC9644-9E9A-4F83-98AF-BD36BC6C01DE}" type="presOf" srcId="{669F5D17-F147-4C28-92F8-124CCBEE180E}" destId="{D69E1244-2996-4B23-A32A-7E6B903FF31E}" srcOrd="0" destOrd="0" presId="urn:microsoft.com/office/officeart/2005/8/layout/hProcess11"/>
    <dgm:cxn modelId="{7997D5B4-94A6-4BAA-BDF2-648A2968CAF0}" type="presParOf" srcId="{48DEDAEA-D46A-4586-AF07-E636B4AD1B39}" destId="{58FF0223-0FE1-4734-BB27-7300DD5C709D}" srcOrd="0" destOrd="0" presId="urn:microsoft.com/office/officeart/2005/8/layout/hProcess11"/>
    <dgm:cxn modelId="{875B41BD-A534-4E57-B95A-559FE77703D7}" type="presParOf" srcId="{48DEDAEA-D46A-4586-AF07-E636B4AD1B39}" destId="{E0689629-DD03-49C6-8BC6-36C5DAB8A278}" srcOrd="1" destOrd="0" presId="urn:microsoft.com/office/officeart/2005/8/layout/hProcess11"/>
    <dgm:cxn modelId="{1717330F-16CC-4A65-85EA-3A3010613F4F}" type="presParOf" srcId="{E0689629-DD03-49C6-8BC6-36C5DAB8A278}" destId="{5E43BCBF-AE19-41B1-82AB-4080C19F2C41}" srcOrd="0" destOrd="0" presId="urn:microsoft.com/office/officeart/2005/8/layout/hProcess11"/>
    <dgm:cxn modelId="{B1DA4F44-6886-4A0E-8685-E49ABB7AAF2F}" type="presParOf" srcId="{5E43BCBF-AE19-41B1-82AB-4080C19F2C41}" destId="{F4765034-ED9C-4719-9961-20D34542D002}" srcOrd="0" destOrd="0" presId="urn:microsoft.com/office/officeart/2005/8/layout/hProcess11"/>
    <dgm:cxn modelId="{A6393F3D-3278-45FD-A9E0-1DBC41F8B8E7}" type="presParOf" srcId="{5E43BCBF-AE19-41B1-82AB-4080C19F2C41}" destId="{C1EC9A00-CE76-43E2-B140-A62995C9CB61}" srcOrd="1" destOrd="0" presId="urn:microsoft.com/office/officeart/2005/8/layout/hProcess11"/>
    <dgm:cxn modelId="{A98E652E-25F5-4F1D-9E9E-DCAAC32DDCCA}" type="presParOf" srcId="{5E43BCBF-AE19-41B1-82AB-4080C19F2C41}" destId="{3F9BF517-D399-4C9C-A3ED-580CCFA2DDD2}" srcOrd="2" destOrd="0" presId="urn:microsoft.com/office/officeart/2005/8/layout/hProcess11"/>
    <dgm:cxn modelId="{123DDB56-C63C-4DEC-8526-3ED6A30E2367}" type="presParOf" srcId="{E0689629-DD03-49C6-8BC6-36C5DAB8A278}" destId="{D5CC7934-A2D3-4EF3-929C-785C0EE0A9AD}" srcOrd="1" destOrd="0" presId="urn:microsoft.com/office/officeart/2005/8/layout/hProcess11"/>
    <dgm:cxn modelId="{1A9FED05-F961-40E3-B152-132DD9B16B92}" type="presParOf" srcId="{E0689629-DD03-49C6-8BC6-36C5DAB8A278}" destId="{23D3B260-779C-4939-9EBE-9DB52911D4DE}" srcOrd="2" destOrd="0" presId="urn:microsoft.com/office/officeart/2005/8/layout/hProcess11"/>
    <dgm:cxn modelId="{5C97DFA5-2764-4E5B-AC45-9E3EB4852D58}" type="presParOf" srcId="{23D3B260-779C-4939-9EBE-9DB52911D4DE}" destId="{E34E8AB0-9AD0-4581-84A9-5557381BD534}" srcOrd="0" destOrd="0" presId="urn:microsoft.com/office/officeart/2005/8/layout/hProcess11"/>
    <dgm:cxn modelId="{0622261B-476C-4C74-89C3-A4582B925874}" type="presParOf" srcId="{23D3B260-779C-4939-9EBE-9DB52911D4DE}" destId="{3CB8B9F9-A639-44F7-969C-EAA9141D0153}" srcOrd="1" destOrd="0" presId="urn:microsoft.com/office/officeart/2005/8/layout/hProcess11"/>
    <dgm:cxn modelId="{1D8481EA-748C-4825-844E-8F95D813FE5D}" type="presParOf" srcId="{23D3B260-779C-4939-9EBE-9DB52911D4DE}" destId="{AE8DF30E-63E8-4833-8203-103B2630F4E8}" srcOrd="2" destOrd="0" presId="urn:microsoft.com/office/officeart/2005/8/layout/hProcess11"/>
    <dgm:cxn modelId="{F5A0440F-A747-43AC-A1AE-57AEE59225EC}" type="presParOf" srcId="{E0689629-DD03-49C6-8BC6-36C5DAB8A278}" destId="{2744A2DF-5B6B-4402-B5D5-8E31D928F82C}" srcOrd="3" destOrd="0" presId="urn:microsoft.com/office/officeart/2005/8/layout/hProcess11"/>
    <dgm:cxn modelId="{A60DE559-DE85-4C2E-A50A-0C386F7DCD23}" type="presParOf" srcId="{E0689629-DD03-49C6-8BC6-36C5DAB8A278}" destId="{7AEC5A02-D2D4-4232-9DC5-620328B927DD}" srcOrd="4" destOrd="0" presId="urn:microsoft.com/office/officeart/2005/8/layout/hProcess11"/>
    <dgm:cxn modelId="{80ACED34-5C8B-453E-9E82-06841F6F2CF1}" type="presParOf" srcId="{7AEC5A02-D2D4-4232-9DC5-620328B927DD}" destId="{970A96CF-ADE6-4F02-A7A2-CA3EC0FAB843}" srcOrd="0" destOrd="0" presId="urn:microsoft.com/office/officeart/2005/8/layout/hProcess11"/>
    <dgm:cxn modelId="{68200089-EA3A-404B-BA3B-5B028BA6BAEF}" type="presParOf" srcId="{7AEC5A02-D2D4-4232-9DC5-620328B927DD}" destId="{07D37DD4-8930-4D3C-8E8C-C45826FEF269}" srcOrd="1" destOrd="0" presId="urn:microsoft.com/office/officeart/2005/8/layout/hProcess11"/>
    <dgm:cxn modelId="{724A1C89-24CA-4765-A4A5-0A9ADF7FEFB1}" type="presParOf" srcId="{7AEC5A02-D2D4-4232-9DC5-620328B927DD}" destId="{9A3B3389-C1E7-4B04-87A5-56F59B2756B6}" srcOrd="2" destOrd="0" presId="urn:microsoft.com/office/officeart/2005/8/layout/hProcess11"/>
    <dgm:cxn modelId="{80B83287-A297-4C47-A451-0054C85AC8DD}" type="presParOf" srcId="{E0689629-DD03-49C6-8BC6-36C5DAB8A278}" destId="{EDD276FD-5D41-4207-A0A6-79FF87E00005}" srcOrd="5" destOrd="0" presId="urn:microsoft.com/office/officeart/2005/8/layout/hProcess11"/>
    <dgm:cxn modelId="{5B6F2B7F-5C94-4CD8-BDA1-335BB6CD88FC}" type="presParOf" srcId="{E0689629-DD03-49C6-8BC6-36C5DAB8A278}" destId="{4604960D-1A7E-4B0A-96F6-B8D68B31DE1B}" srcOrd="6" destOrd="0" presId="urn:microsoft.com/office/officeart/2005/8/layout/hProcess11"/>
    <dgm:cxn modelId="{2589E6CA-A2CB-47D5-B7E8-C67109735457}" type="presParOf" srcId="{4604960D-1A7E-4B0A-96F6-B8D68B31DE1B}" destId="{D69E1244-2996-4B23-A32A-7E6B903FF31E}" srcOrd="0" destOrd="0" presId="urn:microsoft.com/office/officeart/2005/8/layout/hProcess11"/>
    <dgm:cxn modelId="{067F6E5F-B9BF-4F3F-AD68-B6665A0E6DF1}" type="presParOf" srcId="{4604960D-1A7E-4B0A-96F6-B8D68B31DE1B}" destId="{74F77858-063A-4770-830D-4818895D795A}" srcOrd="1" destOrd="0" presId="urn:microsoft.com/office/officeart/2005/8/layout/hProcess11"/>
    <dgm:cxn modelId="{F3E69E16-D41F-4AD1-9A12-937D43C66E92}" type="presParOf" srcId="{4604960D-1A7E-4B0A-96F6-B8D68B31DE1B}" destId="{E4E37413-7D88-40DF-8674-D6032FC1ADBB}" srcOrd="2" destOrd="0" presId="urn:microsoft.com/office/officeart/2005/8/layout/hProcess11"/>
    <dgm:cxn modelId="{E9490295-CD7A-4459-A3D4-062877EC9E34}" type="presParOf" srcId="{E0689629-DD03-49C6-8BC6-36C5DAB8A278}" destId="{3D26B9D4-BE87-4FD2-A3E4-C2E03158159C}" srcOrd="7" destOrd="0" presId="urn:microsoft.com/office/officeart/2005/8/layout/hProcess11"/>
    <dgm:cxn modelId="{28F1C1DB-D29C-4280-A890-AC612BFA9A2B}" type="presParOf" srcId="{E0689629-DD03-49C6-8BC6-36C5DAB8A278}" destId="{B432A020-373E-4B07-8E68-AA5A64660B0E}" srcOrd="8" destOrd="0" presId="urn:microsoft.com/office/officeart/2005/8/layout/hProcess11"/>
    <dgm:cxn modelId="{B9F38452-1D62-4480-8A3C-A24B578C30CD}" type="presParOf" srcId="{B432A020-373E-4B07-8E68-AA5A64660B0E}" destId="{A7BB6918-EA46-42E7-BCF0-559EE1F3A5C1}" srcOrd="0" destOrd="0" presId="urn:microsoft.com/office/officeart/2005/8/layout/hProcess11"/>
    <dgm:cxn modelId="{10C2EF4A-7021-4EB5-8765-A4BDE3C1CC58}" type="presParOf" srcId="{B432A020-373E-4B07-8E68-AA5A64660B0E}" destId="{77B77F3F-DCC2-4D1D-B612-A5DA89CD6B7F}" srcOrd="1" destOrd="0" presId="urn:microsoft.com/office/officeart/2005/8/layout/hProcess11"/>
    <dgm:cxn modelId="{A2A52E89-F414-48A2-B17F-3949D2DA4709}" type="presParOf" srcId="{B432A020-373E-4B07-8E68-AA5A64660B0E}" destId="{28D805B5-3A53-41F2-B2AE-844331F2C118}" srcOrd="2" destOrd="0" presId="urn:microsoft.com/office/officeart/2005/8/layout/hProcess11"/>
    <dgm:cxn modelId="{68D2EC2D-6639-4D7F-904E-952F6BCC5D33}" type="presParOf" srcId="{E0689629-DD03-49C6-8BC6-36C5DAB8A278}" destId="{174E6B52-EF93-406E-B88E-B15B9ADFC797}" srcOrd="9" destOrd="0" presId="urn:microsoft.com/office/officeart/2005/8/layout/hProcess11"/>
    <dgm:cxn modelId="{9268197F-CCD3-4461-AA5D-56967238D09B}" type="presParOf" srcId="{E0689629-DD03-49C6-8BC6-36C5DAB8A278}" destId="{46910BD1-5B5B-4661-A9DE-5E63751F29CA}" srcOrd="10" destOrd="0" presId="urn:microsoft.com/office/officeart/2005/8/layout/hProcess11"/>
    <dgm:cxn modelId="{E832B632-E4C7-4FF9-8F7D-872BEDADFA95}" type="presParOf" srcId="{46910BD1-5B5B-4661-A9DE-5E63751F29CA}" destId="{B9096237-02D1-4B81-8A32-9AB4B49BF07B}" srcOrd="0" destOrd="0" presId="urn:microsoft.com/office/officeart/2005/8/layout/hProcess11"/>
    <dgm:cxn modelId="{5CD565A2-C0A4-42B6-A9D7-B498AA1DECEF}" type="presParOf" srcId="{46910BD1-5B5B-4661-A9DE-5E63751F29CA}" destId="{7691255C-5CF4-4ECE-AA7A-E1A07B88F139}" srcOrd="1" destOrd="0" presId="urn:microsoft.com/office/officeart/2005/8/layout/hProcess11"/>
    <dgm:cxn modelId="{C44F1AD8-4019-46C6-989A-9118DFA1FE54}" type="presParOf" srcId="{46910BD1-5B5B-4661-A9DE-5E63751F29CA}" destId="{9C155802-BCDE-4228-A03E-329CB2CABADF}" srcOrd="2" destOrd="0" presId="urn:microsoft.com/office/officeart/2005/8/layout/hProcess11"/>
    <dgm:cxn modelId="{6B1606C0-11BD-4B69-8BFF-E36D560A7C81}" type="presParOf" srcId="{E0689629-DD03-49C6-8BC6-36C5DAB8A278}" destId="{0C8F399A-736A-42AE-ACE6-DD60E24C9AAE}" srcOrd="11" destOrd="0" presId="urn:microsoft.com/office/officeart/2005/8/layout/hProcess11"/>
    <dgm:cxn modelId="{3799D33E-7C4E-4D48-A447-2CB6B78C0A03}" type="presParOf" srcId="{E0689629-DD03-49C6-8BC6-36C5DAB8A278}" destId="{7AD7A130-8E33-490A-9D66-82F745FA3F21}" srcOrd="12" destOrd="0" presId="urn:microsoft.com/office/officeart/2005/8/layout/hProcess11"/>
    <dgm:cxn modelId="{3E3A46EA-439B-434E-BA33-C1DB14D6CBA7}" type="presParOf" srcId="{7AD7A130-8E33-490A-9D66-82F745FA3F21}" destId="{EE385C6E-A932-49FF-A6B6-2EC0F0A2697F}" srcOrd="0" destOrd="0" presId="urn:microsoft.com/office/officeart/2005/8/layout/hProcess11"/>
    <dgm:cxn modelId="{B1236A78-9505-47D7-851E-4F162F73F82E}" type="presParOf" srcId="{7AD7A130-8E33-490A-9D66-82F745FA3F21}" destId="{0826E14C-5FB2-49A0-99B4-FA1C2C30AEED}" srcOrd="1" destOrd="0" presId="urn:microsoft.com/office/officeart/2005/8/layout/hProcess11"/>
    <dgm:cxn modelId="{8F0EC2BC-609B-4BE2-9C9E-E05CBF1206A2}" type="presParOf" srcId="{7AD7A130-8E33-490A-9D66-82F745FA3F21}" destId="{B71843C8-1D60-4A43-8C26-4EA914D7D6A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F0223-0FE1-4734-BB27-7300DD5C709D}">
      <dsp:nvSpPr>
        <dsp:cNvPr id="0" name=""/>
        <dsp:cNvSpPr/>
      </dsp:nvSpPr>
      <dsp:spPr>
        <a:xfrm>
          <a:off x="0" y="509196"/>
          <a:ext cx="8642465" cy="67892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65034-ED9C-4719-9961-20D34542D002}">
      <dsp:nvSpPr>
        <dsp:cNvPr id="0" name=""/>
        <dsp:cNvSpPr/>
      </dsp:nvSpPr>
      <dsp:spPr>
        <a:xfrm>
          <a:off x="664" y="0"/>
          <a:ext cx="1065327" cy="67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6/17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RFQ Released</a:t>
          </a:r>
          <a:endParaRPr lang="en-US" sz="1000" kern="1200" dirty="0"/>
        </a:p>
      </dsp:txBody>
      <dsp:txXfrm>
        <a:off x="664" y="0"/>
        <a:ext cx="1065327" cy="678929"/>
      </dsp:txXfrm>
    </dsp:sp>
    <dsp:sp modelId="{C1EC9A00-CE76-43E2-B140-A62995C9CB61}">
      <dsp:nvSpPr>
        <dsp:cNvPr id="0" name=""/>
        <dsp:cNvSpPr/>
      </dsp:nvSpPr>
      <dsp:spPr>
        <a:xfrm>
          <a:off x="448462" y="763795"/>
          <a:ext cx="169732" cy="169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E8AB0-9AD0-4581-84A9-5557381BD534}">
      <dsp:nvSpPr>
        <dsp:cNvPr id="0" name=""/>
        <dsp:cNvSpPr/>
      </dsp:nvSpPr>
      <dsp:spPr>
        <a:xfrm>
          <a:off x="1119258" y="1018393"/>
          <a:ext cx="1065327" cy="67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6/18</a:t>
          </a:r>
          <a:br>
            <a:rPr lang="en-US" sz="1000" kern="1200" dirty="0" smtClean="0"/>
          </a:br>
          <a:r>
            <a:rPr lang="en-US" sz="1000" kern="1200" dirty="0" smtClean="0"/>
            <a:t>Kickoff Meeting and Co-Design to Brainstorm Solution Ideas</a:t>
          </a:r>
          <a:endParaRPr lang="en-US" sz="1000" kern="1200" dirty="0"/>
        </a:p>
      </dsp:txBody>
      <dsp:txXfrm>
        <a:off x="1119258" y="1018393"/>
        <a:ext cx="1065327" cy="678929"/>
      </dsp:txXfrm>
    </dsp:sp>
    <dsp:sp modelId="{3CB8B9F9-A639-44F7-969C-EAA9141D0153}">
      <dsp:nvSpPr>
        <dsp:cNvPr id="0" name=""/>
        <dsp:cNvSpPr/>
      </dsp:nvSpPr>
      <dsp:spPr>
        <a:xfrm>
          <a:off x="1567055" y="763795"/>
          <a:ext cx="169732" cy="169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A96CF-ADE6-4F02-A7A2-CA3EC0FAB843}">
      <dsp:nvSpPr>
        <dsp:cNvPr id="0" name=""/>
        <dsp:cNvSpPr/>
      </dsp:nvSpPr>
      <dsp:spPr>
        <a:xfrm>
          <a:off x="2237851" y="0"/>
          <a:ext cx="1065327" cy="67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6/19</a:t>
          </a:r>
          <a:br>
            <a:rPr lang="en-US" sz="1000" kern="1200" dirty="0" smtClean="0"/>
          </a:br>
          <a:r>
            <a:rPr lang="en-US" sz="1000" kern="1200" dirty="0" smtClean="0"/>
            <a:t>Questionnaire to Identify Solution</a:t>
          </a:r>
          <a:endParaRPr lang="en-US" sz="1000" kern="1200" dirty="0"/>
        </a:p>
      </dsp:txBody>
      <dsp:txXfrm>
        <a:off x="2237851" y="0"/>
        <a:ext cx="1065327" cy="678929"/>
      </dsp:txXfrm>
    </dsp:sp>
    <dsp:sp modelId="{07D37DD4-8930-4D3C-8E8C-C45826FEF269}">
      <dsp:nvSpPr>
        <dsp:cNvPr id="0" name=""/>
        <dsp:cNvSpPr/>
      </dsp:nvSpPr>
      <dsp:spPr>
        <a:xfrm>
          <a:off x="2685649" y="763795"/>
          <a:ext cx="169732" cy="169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E1244-2996-4B23-A32A-7E6B903FF31E}">
      <dsp:nvSpPr>
        <dsp:cNvPr id="0" name=""/>
        <dsp:cNvSpPr/>
      </dsp:nvSpPr>
      <dsp:spPr>
        <a:xfrm>
          <a:off x="3356445" y="1018393"/>
          <a:ext cx="1065327" cy="67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6/21</a:t>
          </a:r>
          <a:br>
            <a:rPr lang="en-US" sz="1000" kern="1200" dirty="0" smtClean="0"/>
          </a:br>
          <a:r>
            <a:rPr lang="en-US" sz="1000" kern="1200" dirty="0" smtClean="0"/>
            <a:t>Personas to Identify User Groups</a:t>
          </a:r>
          <a:endParaRPr lang="en-US" sz="1000" kern="1200" dirty="0"/>
        </a:p>
      </dsp:txBody>
      <dsp:txXfrm>
        <a:off x="3356445" y="1018393"/>
        <a:ext cx="1065327" cy="678929"/>
      </dsp:txXfrm>
    </dsp:sp>
    <dsp:sp modelId="{74F77858-063A-4770-830D-4818895D795A}">
      <dsp:nvSpPr>
        <dsp:cNvPr id="0" name=""/>
        <dsp:cNvSpPr/>
      </dsp:nvSpPr>
      <dsp:spPr>
        <a:xfrm>
          <a:off x="3804243" y="763795"/>
          <a:ext cx="169732" cy="169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B6918-EA46-42E7-BCF0-559EE1F3A5C1}">
      <dsp:nvSpPr>
        <dsp:cNvPr id="0" name=""/>
        <dsp:cNvSpPr/>
      </dsp:nvSpPr>
      <dsp:spPr>
        <a:xfrm>
          <a:off x="4475039" y="0"/>
          <a:ext cx="1065327" cy="67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6/24</a:t>
          </a:r>
          <a:br>
            <a:rPr lang="en-US" sz="1000" kern="1200" dirty="0" smtClean="0"/>
          </a:br>
          <a:r>
            <a:rPr lang="en-US" sz="1000" kern="1200" dirty="0" smtClean="0"/>
            <a:t>Focus Group to Define Features</a:t>
          </a:r>
          <a:endParaRPr lang="en-US" sz="1000" kern="1200" dirty="0"/>
        </a:p>
      </dsp:txBody>
      <dsp:txXfrm>
        <a:off x="4475039" y="0"/>
        <a:ext cx="1065327" cy="678929"/>
      </dsp:txXfrm>
    </dsp:sp>
    <dsp:sp modelId="{77B77F3F-DCC2-4D1D-B612-A5DA89CD6B7F}">
      <dsp:nvSpPr>
        <dsp:cNvPr id="0" name=""/>
        <dsp:cNvSpPr/>
      </dsp:nvSpPr>
      <dsp:spPr>
        <a:xfrm>
          <a:off x="4922836" y="763795"/>
          <a:ext cx="169732" cy="169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96237-02D1-4B81-8A32-9AB4B49BF07B}">
      <dsp:nvSpPr>
        <dsp:cNvPr id="0" name=""/>
        <dsp:cNvSpPr/>
      </dsp:nvSpPr>
      <dsp:spPr>
        <a:xfrm>
          <a:off x="5593632" y="1018393"/>
          <a:ext cx="1065327" cy="67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6/25</a:t>
          </a:r>
          <a:br>
            <a:rPr lang="en-US" sz="1000" kern="1200" dirty="0" smtClean="0"/>
          </a:br>
          <a:r>
            <a:rPr lang="en-US" sz="1000" kern="1200" dirty="0" smtClean="0"/>
            <a:t>User Acceptance Testing</a:t>
          </a:r>
          <a:endParaRPr lang="en-US" sz="1000" kern="1200" dirty="0"/>
        </a:p>
      </dsp:txBody>
      <dsp:txXfrm>
        <a:off x="5593632" y="1018393"/>
        <a:ext cx="1065327" cy="678929"/>
      </dsp:txXfrm>
    </dsp:sp>
    <dsp:sp modelId="{7691255C-5CF4-4ECE-AA7A-E1A07B88F139}">
      <dsp:nvSpPr>
        <dsp:cNvPr id="0" name=""/>
        <dsp:cNvSpPr/>
      </dsp:nvSpPr>
      <dsp:spPr>
        <a:xfrm>
          <a:off x="6041430" y="763795"/>
          <a:ext cx="169732" cy="169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85C6E-A932-49FF-A6B6-2EC0F0A2697F}">
      <dsp:nvSpPr>
        <dsp:cNvPr id="0" name=""/>
        <dsp:cNvSpPr/>
      </dsp:nvSpPr>
      <dsp:spPr>
        <a:xfrm>
          <a:off x="6712226" y="0"/>
          <a:ext cx="1065327" cy="67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6/26</a:t>
          </a:r>
          <a:br>
            <a:rPr lang="en-US" sz="1000" kern="1200" dirty="0" smtClean="0"/>
          </a:br>
          <a:r>
            <a:rPr lang="en-US" sz="1000" kern="1200" dirty="0" smtClean="0"/>
            <a:t>Prototype Delivery</a:t>
          </a:r>
          <a:endParaRPr lang="en-US" sz="1000" kern="1200" dirty="0"/>
        </a:p>
      </dsp:txBody>
      <dsp:txXfrm>
        <a:off x="6712226" y="0"/>
        <a:ext cx="1065327" cy="678929"/>
      </dsp:txXfrm>
    </dsp:sp>
    <dsp:sp modelId="{0826E14C-5FB2-49A0-99B4-FA1C2C30AEED}">
      <dsp:nvSpPr>
        <dsp:cNvPr id="0" name=""/>
        <dsp:cNvSpPr/>
      </dsp:nvSpPr>
      <dsp:spPr>
        <a:xfrm>
          <a:off x="7160024" y="763795"/>
          <a:ext cx="169732" cy="1697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003F2-C404-494D-9318-0A7E935965C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CE5BD-67C9-7548-B850-DFD336DEA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6A94A-2127-4D1A-BB78-CC81628E571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6A94A-2127-4D1A-BB78-CC81628E57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6A94A-2127-4D1A-BB78-CC81628E571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6A94A-2127-4D1A-BB78-CC81628E571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8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7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7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04" y="42000"/>
            <a:ext cx="8609496" cy="465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3761-A211-D44E-B6C7-54994BB0DA5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1635-C9A3-9547-8E3F-BFFCA3813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GSA Hackathon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Focus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7A4A0-5906-4962-A0DD-53781C3BB9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268" y="1813384"/>
            <a:ext cx="76272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 smtClean="0"/>
              <a:t>Overview</a:t>
            </a:r>
            <a:endParaRPr lang="en-US" sz="3200" dirty="0" smtClean="0"/>
          </a:p>
          <a:p>
            <a:pPr marL="514350" indent="-51435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 smtClean="0"/>
              <a:t>Approach </a:t>
            </a:r>
            <a:endParaRPr lang="en-US" sz="3200" dirty="0" smtClean="0"/>
          </a:p>
          <a:p>
            <a:pPr marL="514350" indent="-51435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 smtClean="0"/>
              <a:t>Mockups</a:t>
            </a:r>
          </a:p>
          <a:p>
            <a:pPr marL="514350" indent="-514350"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 smtClean="0"/>
              <a:t>Next Steps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791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7A4A0-5906-4962-A0DD-53781C3BB9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164" y="527438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GSA Hackathon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092" y="3019801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Our Solution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272" y="1142184"/>
            <a:ext cx="84494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b="1" dirty="0" smtClean="0"/>
              <a:t>What</a:t>
            </a:r>
            <a:r>
              <a:rPr lang="en-US" dirty="0" smtClean="0"/>
              <a:t>: Request for Quotation to establish  multiple award Blanket Purchase Agreements for General Services Administration’s 18F, a fee-drive organization that designs, builds, and operates user-centric digital services and provides consulting services, due Friday 6/26</a:t>
            </a:r>
          </a:p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b="1" dirty="0" smtClean="0"/>
              <a:t>Challenge</a:t>
            </a:r>
            <a:r>
              <a:rPr lang="en-US" b="1" dirty="0"/>
              <a:t>: design and develop a working prototype using datasets from the </a:t>
            </a:r>
            <a:r>
              <a:rPr lang="en-US" b="1" dirty="0" smtClean="0"/>
              <a:t>FDA</a:t>
            </a:r>
            <a:endParaRPr lang="en-US" b="1" dirty="0"/>
          </a:p>
        </p:txBody>
      </p:sp>
      <p:sp>
        <p:nvSpPr>
          <p:cNvPr id="10" name="Title 14"/>
          <p:cNvSpPr>
            <a:spLocks noGrp="1"/>
          </p:cNvSpPr>
          <p:nvPr>
            <p:ph type="title"/>
          </p:nvPr>
        </p:nvSpPr>
        <p:spPr>
          <a:xfrm>
            <a:off x="77304" y="42000"/>
            <a:ext cx="8609496" cy="46527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545557"/>
            <a:ext cx="53584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Grocery List Checker which allows you to share your grocery list and see which items may be under a recall</a:t>
            </a:r>
          </a:p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Lists can be entered manually or uploaded from an external source. Alternatively, individual items can be scanned using a mobile phone’s camera.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10944" y="3341914"/>
            <a:ext cx="3014764" cy="2438400"/>
          </a:xfrm>
          <a:prstGeom prst="roundRect">
            <a:avLst/>
          </a:prstGeom>
          <a:solidFill>
            <a:srgbClr val="B4E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aptionles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25" y="3481466"/>
            <a:ext cx="2553402" cy="225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1625" y="5780314"/>
            <a:ext cx="255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Grocery List Checker Initial Design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940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7A4A0-5906-4962-A0DD-53781C3BB9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Title 14"/>
          <p:cNvSpPr>
            <a:spLocks noGrp="1"/>
          </p:cNvSpPr>
          <p:nvPr>
            <p:ph type="title"/>
          </p:nvPr>
        </p:nvSpPr>
        <p:spPr>
          <a:xfrm>
            <a:off x="77304" y="42000"/>
            <a:ext cx="8609496" cy="465275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4492" y="1048451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Our 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564" y="1545553"/>
            <a:ext cx="84494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b="1" dirty="0"/>
              <a:t>Guiding principle</a:t>
            </a:r>
            <a:r>
              <a:rPr lang="en-US" dirty="0"/>
              <a:t>: </a:t>
            </a:r>
            <a:r>
              <a:rPr lang="en-US" dirty="0" smtClean="0"/>
              <a:t>participatory, interactive, </a:t>
            </a:r>
            <a:r>
              <a:rPr lang="en-US" dirty="0"/>
              <a:t>and </a:t>
            </a:r>
            <a:r>
              <a:rPr lang="en-US" dirty="0" smtClean="0"/>
              <a:t>collaborative process driven by users</a:t>
            </a:r>
            <a:endParaRPr lang="en-US" dirty="0"/>
          </a:p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Takes a user-centered approach throughout the design and development lifecycle to ensure the solution meets user needs, desires, and expectations by leveraging user-centered design techniques, including: </a:t>
            </a:r>
          </a:p>
          <a:p>
            <a:pPr marL="800100" lvl="1" indent="-347472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User Interviews</a:t>
            </a:r>
            <a:r>
              <a:rPr lang="en-US" dirty="0" smtClean="0"/>
              <a:t> to brainstorm user problems and potential solutions</a:t>
            </a:r>
          </a:p>
          <a:p>
            <a:pPr marL="800100" lvl="1" indent="-347472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Questionnaire</a:t>
            </a:r>
            <a:r>
              <a:rPr lang="en-US" dirty="0" smtClean="0"/>
              <a:t> to identify which solution users need and want</a:t>
            </a:r>
          </a:p>
          <a:p>
            <a:pPr marL="800100" lvl="1" indent="-347472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Personas</a:t>
            </a:r>
            <a:r>
              <a:rPr lang="en-US" dirty="0" smtClean="0"/>
              <a:t> to identify and define overarching user groups the solution will serve</a:t>
            </a:r>
          </a:p>
          <a:p>
            <a:pPr marL="800100" lvl="1" indent="-347472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Focus Group </a:t>
            </a:r>
            <a:r>
              <a:rPr lang="en-US" dirty="0" smtClean="0"/>
              <a:t>to define features users need and expect in the initial solution and to determine which features users would like in future iterations</a:t>
            </a:r>
          </a:p>
          <a:p>
            <a:pPr marL="800100" lvl="1" indent="-347472">
              <a:spcAft>
                <a:spcPts val="600"/>
              </a:spcAft>
              <a:buFont typeface="Arial"/>
              <a:buChar char="•"/>
            </a:pPr>
            <a:r>
              <a:rPr lang="en-US" i="1" dirty="0" smtClean="0"/>
              <a:t>User Acceptance Testing </a:t>
            </a:r>
            <a:r>
              <a:rPr lang="en-US" dirty="0" smtClean="0"/>
              <a:t>to ensure the solution meets user needs and to capture additional feedback</a:t>
            </a:r>
          </a:p>
        </p:txBody>
      </p:sp>
    </p:spTree>
    <p:extLst>
      <p:ext uri="{BB962C8B-B14F-4D97-AF65-F5344CB8AC3E}">
        <p14:creationId xmlns:p14="http://schemas.microsoft.com/office/powerpoint/2010/main" val="20371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7A4A0-5906-4962-A0DD-53781C3BB9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itle 14"/>
          <p:cNvSpPr>
            <a:spLocks noGrp="1"/>
          </p:cNvSpPr>
          <p:nvPr>
            <p:ph type="title"/>
          </p:nvPr>
        </p:nvSpPr>
        <p:spPr>
          <a:xfrm>
            <a:off x="77304" y="42000"/>
            <a:ext cx="8609496" cy="465275"/>
          </a:xfrm>
        </p:spPr>
        <p:txBody>
          <a:bodyPr/>
          <a:lstStyle/>
          <a:p>
            <a:r>
              <a:rPr lang="en-US" dirty="0" smtClean="0"/>
              <a:t>Mockups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0112" y="507275"/>
            <a:ext cx="4833257" cy="3312624"/>
          </a:xfrm>
          <a:prstGeom prst="roundRect">
            <a:avLst/>
          </a:prstGeom>
          <a:solidFill>
            <a:srgbClr val="B4E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4052" y="3819899"/>
            <a:ext cx="255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Grocery List Checker – Initial Page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2278" y="507275"/>
            <a:ext cx="34269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About</a:t>
            </a:r>
          </a:p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How to navigate</a:t>
            </a:r>
          </a:p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Benefits</a:t>
            </a:r>
          </a:p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Information displayed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310" y="4292024"/>
            <a:ext cx="7461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Questions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dirty="0" smtClean="0"/>
              <a:t>What do you like/dislike?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dirty="0" smtClean="0"/>
              <a:t>What information would you like that is not currently displayed in the mockup?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dirty="0" smtClean="0"/>
              <a:t>Do you have any concerns? </a:t>
            </a:r>
          </a:p>
        </p:txBody>
      </p:sp>
    </p:spTree>
    <p:extLst>
      <p:ext uri="{BB962C8B-B14F-4D97-AF65-F5344CB8AC3E}">
        <p14:creationId xmlns:p14="http://schemas.microsoft.com/office/powerpoint/2010/main" val="178914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3821" y="810649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Timeline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839751328"/>
              </p:ext>
            </p:extLst>
          </p:nvPr>
        </p:nvGraphicFramePr>
        <p:xfrm>
          <a:off x="283821" y="1393292"/>
          <a:ext cx="8642465" cy="169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vignette4.wikia.nocookie.net/okami/images/f/f0/Check_mark.png/revision/latest?cb=201305201418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59" y="1581901"/>
            <a:ext cx="491172" cy="4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vignette4.wikia.nocookie.net/okami/images/f/f0/Check_mark.png/revision/latest?cb=201305201418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31" y="2658659"/>
            <a:ext cx="491172" cy="4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vignette4.wikia.nocookie.net/okami/images/f/f0/Check_mark.png/revision/latest?cb=201305201418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45" y="1581901"/>
            <a:ext cx="491172" cy="4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vignette4.wikia.nocookie.net/okami/images/f/f0/Check_mark.png/revision/latest?cb=201305201418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44" y="1581901"/>
            <a:ext cx="491172" cy="4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vignette4.wikia.nocookie.net/okami/images/f/f0/Check_mark.png/revision/latest?cb=201305201418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59" y="2658659"/>
            <a:ext cx="491172" cy="49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22634" y="3835961"/>
            <a:ext cx="8449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7472"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User Acceptance Testing</a:t>
            </a:r>
          </a:p>
          <a:p>
            <a:pPr marL="342900" indent="-347472">
              <a:spcAft>
                <a:spcPts val="1200"/>
              </a:spcAft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4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292</Words>
  <Application>Microsoft Office PowerPoint</Application>
  <PresentationFormat>On-screen Show (4:3)</PresentationFormat>
  <Paragraphs>51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GSA Hackathon Focus Group</vt:lpstr>
      <vt:lpstr>PowerPoint Presentation</vt:lpstr>
      <vt:lpstr>Overview</vt:lpstr>
      <vt:lpstr>Approach</vt:lpstr>
      <vt:lpstr>Mockups</vt:lpstr>
      <vt:lpstr>Next Steps</vt:lpstr>
    </vt:vector>
  </TitlesOfParts>
  <Company>Phase One Consulting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Ramsey Hassan</dc:creator>
  <cp:lastModifiedBy>Casey Linsey</cp:lastModifiedBy>
  <cp:revision>42</cp:revision>
  <cp:lastPrinted>2012-07-24T13:37:30Z</cp:lastPrinted>
  <dcterms:created xsi:type="dcterms:W3CDTF">2012-07-24T13:11:47Z</dcterms:created>
  <dcterms:modified xsi:type="dcterms:W3CDTF">2015-06-23T14:19:08Z</dcterms:modified>
</cp:coreProperties>
</file>