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536" autoAdjust="0"/>
  </p:normalViewPr>
  <p:slideViewPr>
    <p:cSldViewPr snapToGrid="0" snapToObjects="1">
      <p:cViewPr varScale="1">
        <p:scale>
          <a:sx n="80" d="100"/>
          <a:sy n="80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44AF-12FE-ED41-AE14-ADDCFD509B78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1F4B-64D9-E247-8551-2F6DADE2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8726" y="1004454"/>
            <a:ext cx="2597728" cy="4953000"/>
            <a:chOff x="3036454" y="1004454"/>
            <a:chExt cx="2597728" cy="4953000"/>
          </a:xfrm>
        </p:grpSpPr>
        <p:sp>
          <p:nvSpPr>
            <p:cNvPr id="4" name="Rounded Rectangle 3"/>
            <p:cNvSpPr/>
            <p:nvPr/>
          </p:nvSpPr>
          <p:spPr>
            <a:xfrm>
              <a:off x="3036454" y="1004454"/>
              <a:ext cx="2597728" cy="4953000"/>
            </a:xfrm>
            <a:prstGeom prst="roundRect">
              <a:avLst>
                <a:gd name="adj" fmla="val 6889"/>
              </a:avLst>
            </a:prstGeom>
            <a:ln w="38100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21182" y="1327727"/>
              <a:ext cx="2228273" cy="4364182"/>
            </a:xfrm>
            <a:prstGeom prst="rect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3" y="1847295"/>
            <a:ext cx="1517610" cy="10968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0454" y="1720295"/>
            <a:ext cx="1997363" cy="13392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549" y="1443296"/>
            <a:ext cx="121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Scan Barcode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005" y="3140592"/>
            <a:ext cx="1627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Keebler Fudge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Grasshopper </a:t>
            </a:r>
            <a:br>
              <a:rPr lang="en-US" sz="1200" dirty="0" smtClean="0"/>
            </a:br>
            <a:r>
              <a:rPr lang="en-US" sz="1200" dirty="0" smtClean="0"/>
              <a:t>Cookies</a:t>
            </a:r>
            <a:r>
              <a:rPr lang="en-US" sz="1200" dirty="0"/>
              <a:t>, Mint,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10 </a:t>
            </a:r>
            <a:r>
              <a:rPr lang="en-US" sz="1200" dirty="0"/>
              <a:t>Ounce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0" y="4092872"/>
            <a:ext cx="1301201" cy="63498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54908" y="3198317"/>
            <a:ext cx="1009613" cy="830997"/>
          </a:xfrm>
          <a:prstGeom prst="roundRect">
            <a:avLst>
              <a:gd name="adj" fmla="val 1111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Active Recall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3750" y="4895272"/>
            <a:ext cx="2014067" cy="646545"/>
          </a:xfrm>
          <a:prstGeom prst="roundRect">
            <a:avLst>
              <a:gd name="adj" fmla="val 113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to community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9333200">
            <a:off x="2557317" y="2841055"/>
            <a:ext cx="1697183" cy="3737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79552" y="2172862"/>
            <a:ext cx="2202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Drill down on recall details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Include details such as recall severity, time frame, impacted region, </a:t>
            </a:r>
            <a:endParaRPr lang="en-US" sz="1200" dirty="0"/>
          </a:p>
        </p:txBody>
      </p:sp>
      <p:sp>
        <p:nvSpPr>
          <p:cNvPr id="17" name="Right Arrow 16"/>
          <p:cNvSpPr/>
          <p:nvPr/>
        </p:nvSpPr>
        <p:spPr>
          <a:xfrm rot="19333200">
            <a:off x="2545772" y="4577671"/>
            <a:ext cx="1697183" cy="3737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8007" y="3493979"/>
            <a:ext cx="24836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Report location and product information (no personal information) to API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Enhance FDA data with </a:t>
            </a:r>
            <a:r>
              <a:rPr lang="en-US" sz="1200" dirty="0" err="1" smtClean="0"/>
              <a:t>crowdsource</a:t>
            </a:r>
            <a:r>
              <a:rPr lang="en-US" sz="1200" dirty="0" err="1" smtClean="0"/>
              <a:t>d</a:t>
            </a:r>
            <a:r>
              <a:rPr lang="en-US" sz="1200" dirty="0" smtClean="0"/>
              <a:t>, live feed of recalled products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Create API for “found recalled products”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 rot="19333200">
            <a:off x="2545772" y="1083692"/>
            <a:ext cx="1697183" cy="3737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68006" y="194829"/>
            <a:ext cx="47854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Source for UPC</a:t>
            </a:r>
            <a:r>
              <a:rPr lang="en-US" sz="1200" dirty="0"/>
              <a:t>: http://</a:t>
            </a:r>
            <a:r>
              <a:rPr lang="en-US" sz="1200" dirty="0" err="1"/>
              <a:t>www.cpsc.gov</a:t>
            </a:r>
            <a:r>
              <a:rPr lang="en-US" sz="1200" dirty="0"/>
              <a:t>/Global/info/Recall/CPSC-Recalls-Retrieval-Web-Services-Programmers-Guide_3-25-2015.pdf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Issue with UPC</a:t>
            </a:r>
            <a:r>
              <a:rPr lang="en-US" sz="1200" dirty="0"/>
              <a:t>: </a:t>
            </a:r>
            <a:endParaRPr lang="en-US" sz="1200" dirty="0" smtClean="0"/>
          </a:p>
          <a:p>
            <a:pPr marL="400050" lvl="1" indent="-228600">
              <a:buFont typeface="+mj-lt"/>
              <a:buAutoNum type="alphaLcPeriod"/>
            </a:pPr>
            <a:r>
              <a:rPr lang="en-US" sz="1200" dirty="0" smtClean="0"/>
              <a:t>CPSC </a:t>
            </a:r>
            <a:r>
              <a:rPr lang="en-US" sz="1200" dirty="0"/>
              <a:t>does not have UPCs for every product recalled and companies use and re-use UPCs </a:t>
            </a:r>
            <a:r>
              <a:rPr lang="en-US" sz="1200" dirty="0" smtClean="0"/>
              <a:t>differently</a:t>
            </a:r>
          </a:p>
          <a:p>
            <a:pPr marL="400050" lvl="1" indent="-228600">
              <a:buFont typeface="+mj-lt"/>
              <a:buAutoNum type="alphaLcPeriod"/>
            </a:pPr>
            <a:r>
              <a:rPr lang="en-US" sz="1200" dirty="0" smtClean="0"/>
              <a:t>A search </a:t>
            </a:r>
            <a:r>
              <a:rPr lang="en-US" sz="1200" dirty="0"/>
              <a:t>by UPC can lead to false positive or false negative </a:t>
            </a:r>
            <a:r>
              <a:rPr lang="en-US" sz="1200" dirty="0" smtClean="0"/>
              <a:t>results</a:t>
            </a:r>
          </a:p>
          <a:p>
            <a:pPr marL="400050" lvl="1" indent="-228600">
              <a:buFont typeface="+mj-lt"/>
              <a:buAutoNum type="alphaLcPeriod"/>
            </a:pPr>
            <a:r>
              <a:rPr lang="en-US" sz="1200" dirty="0" smtClean="0"/>
              <a:t>The </a:t>
            </a:r>
            <a:r>
              <a:rPr lang="en-US" sz="1200" dirty="0" err="1"/>
              <a:t>RecallDescription</a:t>
            </a:r>
            <a:r>
              <a:rPr lang="en-US" sz="1200" dirty="0"/>
              <a:t> or </a:t>
            </a:r>
            <a:r>
              <a:rPr lang="en-US" sz="1200" dirty="0" err="1"/>
              <a:t>ProductName</a:t>
            </a:r>
            <a:r>
              <a:rPr lang="en-US" sz="1200" dirty="0"/>
              <a:t> </a:t>
            </a:r>
            <a:r>
              <a:rPr lang="en-US" sz="1200" dirty="0" smtClean="0"/>
              <a:t>parameters include </a:t>
            </a:r>
            <a:r>
              <a:rPr lang="en-US" sz="1200" dirty="0"/>
              <a:t>more complete and accurate recall </a:t>
            </a:r>
            <a:r>
              <a:rPr lang="en-US" sz="1200" dirty="0" smtClean="0"/>
              <a:t>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16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140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 Hassan</dc:creator>
  <cp:lastModifiedBy>Ramsey Hassan</cp:lastModifiedBy>
  <cp:revision>8</cp:revision>
  <dcterms:created xsi:type="dcterms:W3CDTF">2015-06-19T15:50:41Z</dcterms:created>
  <dcterms:modified xsi:type="dcterms:W3CDTF">2015-06-22T13:09:32Z</dcterms:modified>
</cp:coreProperties>
</file>