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Задача.</a:t>
            </a:r>
            <a:r>
              <a:rPr lang="ru-RU" dirty="0"/>
              <a:t> </a:t>
            </a:r>
            <a:r>
              <a:rPr lang="en-US" dirty="0" smtClean="0"/>
              <a:t>LunarLander-v2</a:t>
            </a:r>
          </a:p>
          <a:p>
            <a:endParaRPr lang="en-US" dirty="0" smtClean="0"/>
          </a:p>
          <a:p>
            <a:pPr algn="r"/>
            <a:r>
              <a:rPr lang="ru-RU" dirty="0" err="1" smtClean="0"/>
              <a:t>Почебут</a:t>
            </a:r>
            <a:r>
              <a:rPr lang="ru-RU" dirty="0" smtClean="0"/>
              <a:t> Никита</a:t>
            </a:r>
          </a:p>
        </p:txBody>
      </p:sp>
    </p:spTree>
    <p:extLst>
      <p:ext uri="{BB962C8B-B14F-4D97-AF65-F5344CB8AC3E}">
        <p14:creationId xmlns:p14="http://schemas.microsoft.com/office/powerpoint/2010/main" xmlns="" val="2411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агента: </a:t>
            </a:r>
            <a:endParaRPr lang="en-US" dirty="0" smtClean="0"/>
          </a:p>
          <a:p>
            <a:pPr lvl="1"/>
            <a:r>
              <a:rPr lang="en-US" dirty="0" smtClean="0"/>
              <a:t>DQN - </a:t>
            </a:r>
            <a:r>
              <a:rPr lang="ru-RU" dirty="0" smtClean="0"/>
              <a:t> </a:t>
            </a:r>
            <a:r>
              <a:rPr lang="en-US" dirty="0" smtClean="0"/>
              <a:t>a</a:t>
            </a:r>
            <a:r>
              <a:rPr lang="ru-RU" dirty="0" err="1" smtClean="0"/>
              <a:t>лгоритм</a:t>
            </a:r>
            <a:r>
              <a:rPr lang="ru-RU" dirty="0" smtClean="0"/>
              <a:t>, </a:t>
            </a:r>
            <a:r>
              <a:rPr lang="ru-RU" dirty="0" smtClean="0"/>
              <a:t>сочетающий </a:t>
            </a:r>
            <a:r>
              <a:rPr lang="ru-RU" dirty="0" smtClean="0"/>
              <a:t>Q-обучение</a:t>
            </a:r>
            <a:r>
              <a:rPr lang="en-US" dirty="0" smtClean="0"/>
              <a:t> (</a:t>
            </a:r>
            <a:r>
              <a:rPr lang="ru-RU" dirty="0" smtClean="0"/>
              <a:t>метод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применяемый в искусственном интеллекте при </a:t>
            </a:r>
            <a:r>
              <a:rPr lang="ru-RU" dirty="0" err="1" smtClean="0"/>
              <a:t>агентном</a:t>
            </a:r>
            <a:r>
              <a:rPr lang="ru-RU" dirty="0" smtClean="0"/>
              <a:t> </a:t>
            </a:r>
            <a:r>
              <a:rPr lang="ru-RU" dirty="0" smtClean="0"/>
              <a:t>подходе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dirty="0" smtClean="0"/>
              <a:t>о</a:t>
            </a:r>
            <a:r>
              <a:rPr lang="ru-RU" dirty="0" smtClean="0"/>
              <a:t>тносится </a:t>
            </a:r>
            <a:r>
              <a:rPr lang="ru-RU" dirty="0" smtClean="0"/>
              <a:t>к экспериментам вида </a:t>
            </a:r>
            <a:r>
              <a:rPr lang="ru-RU" dirty="0" err="1" smtClean="0"/>
              <a:t>oбучения</a:t>
            </a:r>
            <a:r>
              <a:rPr lang="ru-RU" dirty="0" smtClean="0"/>
              <a:t> с </a:t>
            </a:r>
            <a:r>
              <a:rPr lang="ru-RU" dirty="0" smtClean="0"/>
              <a:t>подкреплением</a:t>
            </a:r>
            <a:r>
              <a:rPr lang="en-US" dirty="0" smtClean="0"/>
              <a:t>) </a:t>
            </a:r>
            <a:r>
              <a:rPr lang="ru-RU" dirty="0" smtClean="0"/>
              <a:t> </a:t>
            </a:r>
            <a:r>
              <a:rPr lang="ru-RU" dirty="0" smtClean="0"/>
              <a:t>с глубокой нейронной </a:t>
            </a:r>
            <a:r>
              <a:rPr lang="ru-RU" dirty="0" smtClean="0"/>
              <a:t>сетью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 нейронной сети:</a:t>
            </a:r>
          </a:p>
          <a:p>
            <a:pPr lvl="1"/>
            <a:r>
              <a:rPr lang="en-US" dirty="0" smtClean="0"/>
              <a:t>Sequential</a:t>
            </a:r>
            <a:r>
              <a:rPr lang="ru-RU" dirty="0" smtClean="0"/>
              <a:t> </a:t>
            </a:r>
            <a:r>
              <a:rPr lang="ru-RU" dirty="0" smtClean="0"/>
              <a:t>позволяет строить модели слой за слоем, что подходит для большинства задач</a:t>
            </a:r>
            <a:endParaRPr lang="ru-RU" dirty="0" smtClean="0"/>
          </a:p>
          <a:p>
            <a:pPr lvl="1"/>
            <a:r>
              <a:rPr lang="en-US" dirty="0" smtClean="0"/>
              <a:t>4</a:t>
            </a:r>
            <a:r>
              <a:rPr lang="ru-RU" dirty="0" smtClean="0"/>
              <a:t> скрытых слоя </a:t>
            </a:r>
            <a:r>
              <a:rPr lang="en-US" dirty="0" smtClean="0"/>
              <a:t>(1024, 512, 512, 256)</a:t>
            </a:r>
            <a:endParaRPr lang="ru-RU" dirty="0" smtClean="0"/>
          </a:p>
          <a:p>
            <a:pPr lvl="1"/>
            <a:r>
              <a:rPr lang="ru-RU" dirty="0" smtClean="0"/>
              <a:t>функции активации «</a:t>
            </a:r>
            <a:r>
              <a:rPr lang="en-US" dirty="0" err="1" smtClean="0"/>
              <a:t>relu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«</a:t>
            </a:r>
            <a:r>
              <a:rPr lang="en-US" dirty="0" smtClean="0"/>
              <a:t>linear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Компиляция:</a:t>
            </a:r>
          </a:p>
          <a:p>
            <a:pPr lvl="1"/>
            <a:r>
              <a:rPr lang="ru-RU" dirty="0" smtClean="0"/>
              <a:t>о</a:t>
            </a:r>
            <a:r>
              <a:rPr lang="ru-RU" dirty="0" smtClean="0"/>
              <a:t>птимизатор </a:t>
            </a:r>
            <a:r>
              <a:rPr lang="en-US" dirty="0" smtClean="0"/>
              <a:t>Adam(</a:t>
            </a:r>
            <a:r>
              <a:rPr lang="en-US" dirty="0" err="1" smtClean="0"/>
              <a:t>lr</a:t>
            </a:r>
            <a:r>
              <a:rPr lang="en-US" dirty="0" smtClean="0"/>
              <a:t>=1e-3)</a:t>
            </a:r>
            <a:endParaRPr lang="ru-RU" dirty="0" smtClean="0"/>
          </a:p>
          <a:p>
            <a:pPr lvl="1"/>
            <a:r>
              <a:rPr lang="ru-RU" dirty="0" smtClean="0"/>
              <a:t>м</a:t>
            </a:r>
            <a:r>
              <a:rPr lang="ru-RU" dirty="0" smtClean="0"/>
              <a:t>етрика </a:t>
            </a:r>
            <a:r>
              <a:rPr lang="en-US" dirty="0" smtClean="0"/>
              <a:t>metrics=</a:t>
            </a:r>
            <a:r>
              <a:rPr lang="en-US" dirty="0" err="1" smtClean="0"/>
              <a:t>mse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mean_squared_error</a:t>
            </a:r>
            <a:r>
              <a:rPr lang="ru-RU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Обучение модели:</a:t>
            </a:r>
          </a:p>
          <a:p>
            <a:pPr lvl="1"/>
            <a:r>
              <a:rPr lang="ru-RU" dirty="0" smtClean="0"/>
              <a:t>На 33000 шагов наилучший результат</a:t>
            </a:r>
          </a:p>
          <a:p>
            <a:pPr lvl="1"/>
            <a:r>
              <a:rPr lang="ru-RU" dirty="0" smtClean="0"/>
              <a:t>До начала обучения загрузка весов с коэффициентами предыдущего обучения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average total reward 181.39541499999999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84</TotalTime>
  <Words>116</Words>
  <Application>Microsoft Office PowerPoint</Application>
  <PresentationFormat>Произвольный</PresentationFormat>
  <Paragraphs>24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Slate</vt:lpstr>
      <vt:lpstr>Reinforcement Learning</vt:lpstr>
      <vt:lpstr>Идея 1</vt:lpstr>
      <vt:lpstr>Идея 2</vt:lpstr>
      <vt:lpstr>Идея 3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106</dc:creator>
  <cp:lastModifiedBy>106</cp:lastModifiedBy>
  <cp:revision>4</cp:revision>
  <dcterms:created xsi:type="dcterms:W3CDTF">2014-08-26T23:53:23Z</dcterms:created>
  <dcterms:modified xsi:type="dcterms:W3CDTF">2019-03-11T19:38:00Z</dcterms:modified>
</cp:coreProperties>
</file>