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." initials="PS" lastIdx="1" clrIdx="0">
    <p:extLst>
      <p:ext uri="{19B8F6BF-5375-455C-9EA6-DF929625EA0E}">
        <p15:presenceInfo xmlns:p15="http://schemas.microsoft.com/office/powerpoint/2012/main" userId="da620b5d586bd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E81-7AF9-4570-A400-FB84B49B2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B8329-760B-4B8B-AC59-B766B6AE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228-6D27-4CF3-8A7F-4F1DB327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7E1A-BEAE-4478-AB88-F9B8B72D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8D50-A27A-427F-A920-8921CA82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3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A8F-3BF6-41C8-895F-A083C4A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9EA20-703A-4B75-901D-F8883502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424A-8378-498D-A47B-615ADD4A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3D60-8611-4F28-8D91-3648F448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0550-50DF-47FD-9AB2-9BDEF0D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D7A53-F9D1-4816-A826-249452715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5427-59EE-47E8-BCF6-38CB3A28D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4263-EFF9-4083-BF96-F1415881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F63A-4F66-4B9A-8AAD-FE72A8EE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BC64-E65E-4254-BE67-DCE0288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E1-ED99-48CA-ACB4-99E30F12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D6EB-D7A8-4403-AAB6-50CD6F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1456-C680-4547-AA36-72754807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B308-6A27-4E9E-8CC8-0B25D1BF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92-1095-4CA4-A548-F92D6D53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491-A661-4334-9F9B-8C8CEB6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DEB22-2205-410B-AA43-89C47107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D76-2689-45B5-ABE4-B1A0A6B8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F6B2-1F23-4DCE-B28F-A052B89F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7052-F461-43CB-B125-055B081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5AC6-01DA-49A8-A492-ECE58BB5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C37-2D94-4BFC-A84F-6A746ECE2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0FEA-CB2C-4805-83C7-303B2050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50F3-3BBD-40C4-8C57-D9EFE81D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1B61-7521-483D-A55D-FB5E4C88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24FA-5346-4B20-A835-364298DA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0C22-90C0-42A4-B845-EF4D3185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22FF-A0A1-46FF-825B-F72259C2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4465-71E6-49C3-BF30-A6397D31D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6ED0-EC75-412B-ABB1-A24F9AAC7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E70AB-98D4-4215-BBA8-7BAEE8CB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8266A-8EFF-48A3-A60E-9A989B1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17043-9A7C-45D9-9C54-007A70F2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95805-8E75-4F62-BA71-3771EF7B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DC8E-805D-4751-AC00-4F45FE4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83E2A-B841-4DC6-8847-8F4DB424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F2C6F-9CB2-44E7-9E93-1EF7E560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A5B9C-F983-47AC-ABD8-ED56862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53629-8937-4508-A667-DD52E7B2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201F8-5B45-4C42-B0A0-0ADFC30A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FF97-3DA0-4416-A987-1ADDEDC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3074-1D1A-42F1-B65A-1961E40F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F427-B3E9-421A-B03B-6A862B89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92863-854A-40E8-A44E-95004CDC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F1979-6696-482F-9F30-E75A6290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BAAA-A0CA-4D61-BBDE-842101BE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49EB-A950-491B-B203-08D44DC9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2E81-B58D-4833-86C7-C8A8E697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08547-F955-4990-AD61-E1ABF5C69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D5AE4-06AE-4E8A-86F7-BE4952AE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EF4D-2B21-4AA5-9438-ACF38F56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C026A-DCD4-4056-84B0-F9BE2276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40F8-089C-46B9-9B8A-BB812898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0768-5350-474F-A5CB-38F6D4D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BD6A-01F3-4659-A540-77142B42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AD5E-E7DE-49A1-9EDE-D55C91250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64EB-C83F-4228-8D33-5D8C49896E3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4077-3EE9-4BEE-B633-EF48FB31B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4566-5678-451D-BD84-28809755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AEF6-6569-48D2-BB73-A0222652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44A-F417-430D-B586-4E595FE5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21" y="87784"/>
            <a:ext cx="3496235" cy="1047891"/>
          </a:xfrm>
        </p:spPr>
        <p:txBody>
          <a:bodyPr>
            <a:normAutofit/>
          </a:bodyPr>
          <a:lstStyle/>
          <a:p>
            <a:r>
              <a:rPr lang="en-US" sz="5400" dirty="0"/>
              <a:t>1980s 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AF30-FFC3-4C2F-8737-3726B9CBD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968" y="3578897"/>
            <a:ext cx="9144000" cy="53591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Shall we play a game?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D6318-E3BE-4BEC-A070-BF566548444B}"/>
              </a:ext>
            </a:extLst>
          </p:cNvPr>
          <p:cNvSpPr txBox="1">
            <a:spLocks/>
          </p:cNvSpPr>
          <p:nvPr/>
        </p:nvSpPr>
        <p:spPr>
          <a:xfrm>
            <a:off x="468776" y="438094"/>
            <a:ext cx="11466236" cy="119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Test your knowledge of pop culture from the decade of excess.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7FEED9-6BEC-4A96-BDD9-5525F738994F}"/>
              </a:ext>
            </a:extLst>
          </p:cNvPr>
          <p:cNvSpPr/>
          <p:nvPr/>
        </p:nvSpPr>
        <p:spPr>
          <a:xfrm>
            <a:off x="4225723" y="4421529"/>
            <a:ext cx="3524491" cy="7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Like, totally!</a:t>
            </a:r>
          </a:p>
        </p:txBody>
      </p:sp>
    </p:spTree>
    <p:extLst>
      <p:ext uri="{BB962C8B-B14F-4D97-AF65-F5344CB8AC3E}">
        <p14:creationId xmlns:p14="http://schemas.microsoft.com/office/powerpoint/2010/main" val="15451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44A-F417-430D-B586-4E595FE5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5" y="87784"/>
            <a:ext cx="3502213" cy="1047891"/>
          </a:xfrm>
        </p:spPr>
        <p:txBody>
          <a:bodyPr>
            <a:normAutofit/>
          </a:bodyPr>
          <a:lstStyle/>
          <a:p>
            <a:r>
              <a:rPr lang="en-US" sz="5400" dirty="0"/>
              <a:t>1980s Trivia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D6318-E3BE-4BEC-A070-BF566548444B}"/>
              </a:ext>
            </a:extLst>
          </p:cNvPr>
          <p:cNvSpPr txBox="1">
            <a:spLocks/>
          </p:cNvSpPr>
          <p:nvPr/>
        </p:nvSpPr>
        <p:spPr>
          <a:xfrm>
            <a:off x="468776" y="438094"/>
            <a:ext cx="10668000" cy="109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Test your knowledge of pop culture from the decade of excess.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A01AF-496D-4743-AD32-50B94E9E59BF}"/>
              </a:ext>
            </a:extLst>
          </p:cNvPr>
          <p:cNvSpPr/>
          <p:nvPr/>
        </p:nvSpPr>
        <p:spPr>
          <a:xfrm>
            <a:off x="468776" y="1728453"/>
            <a:ext cx="108339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Which soft drink debuted in 1982?</a:t>
            </a:r>
          </a:p>
          <a:p>
            <a:r>
              <a:rPr lang="en-US" sz="3200" dirty="0"/>
              <a:t>     Mountain Dew</a:t>
            </a:r>
          </a:p>
          <a:p>
            <a:r>
              <a:rPr lang="en-US" sz="3200" dirty="0"/>
              <a:t>     Dr. Pepper</a:t>
            </a:r>
          </a:p>
          <a:p>
            <a:r>
              <a:rPr lang="en-US" sz="3200" dirty="0"/>
              <a:t>     </a:t>
            </a:r>
            <a:r>
              <a:rPr lang="en-US" sz="3200" dirty="0" err="1"/>
              <a:t>Faygo</a:t>
            </a:r>
            <a:endParaRPr lang="en-US" sz="3200" dirty="0"/>
          </a:p>
          <a:p>
            <a:r>
              <a:rPr lang="en-US" sz="3200" dirty="0"/>
              <a:t>     Diet Coke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6B1347-99BA-4127-B30D-5CBB00A56363}"/>
              </a:ext>
            </a:extLst>
          </p:cNvPr>
          <p:cNvSpPr txBox="1">
            <a:spLocks/>
          </p:cNvSpPr>
          <p:nvPr/>
        </p:nvSpPr>
        <p:spPr>
          <a:xfrm>
            <a:off x="399327" y="6049690"/>
            <a:ext cx="3094321" cy="7049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Question 1 of 10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DF8B19-CDDC-4A7A-876A-308D87030A04}"/>
              </a:ext>
            </a:extLst>
          </p:cNvPr>
          <p:cNvSpPr txBox="1">
            <a:spLocks/>
          </p:cNvSpPr>
          <p:nvPr/>
        </p:nvSpPr>
        <p:spPr>
          <a:xfrm>
            <a:off x="4548839" y="6047359"/>
            <a:ext cx="3094321" cy="7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Score: 3/3 (100%)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EA5E1CA-261E-4C1C-AA09-A4F7AB7D557E}"/>
              </a:ext>
            </a:extLst>
          </p:cNvPr>
          <p:cNvSpPr/>
          <p:nvPr/>
        </p:nvSpPr>
        <p:spPr>
          <a:xfrm>
            <a:off x="468776" y="2374531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E0C28EB9-3852-4909-8241-7855DEF09CF1}"/>
              </a:ext>
            </a:extLst>
          </p:cNvPr>
          <p:cNvSpPr/>
          <p:nvPr/>
        </p:nvSpPr>
        <p:spPr>
          <a:xfrm>
            <a:off x="459810" y="3279962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D901C4D6-24E1-4A82-9134-3036D100EBD8}"/>
              </a:ext>
            </a:extLst>
          </p:cNvPr>
          <p:cNvSpPr/>
          <p:nvPr/>
        </p:nvSpPr>
        <p:spPr>
          <a:xfrm>
            <a:off x="462803" y="3778995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FC950BA-283C-4B62-A4B0-015E1F956D7C}"/>
              </a:ext>
            </a:extLst>
          </p:cNvPr>
          <p:cNvSpPr/>
          <p:nvPr/>
        </p:nvSpPr>
        <p:spPr>
          <a:xfrm>
            <a:off x="459820" y="2813800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347B95E-F0BC-4CFA-A8E9-94006D2A345D}"/>
              </a:ext>
            </a:extLst>
          </p:cNvPr>
          <p:cNvSpPr txBox="1">
            <a:spLocks/>
          </p:cNvSpPr>
          <p:nvPr/>
        </p:nvSpPr>
        <p:spPr>
          <a:xfrm>
            <a:off x="399326" y="4273285"/>
            <a:ext cx="1602791" cy="70492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581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44A-F417-430D-B586-4E595FE5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5" y="87784"/>
            <a:ext cx="3502213" cy="1047891"/>
          </a:xfrm>
        </p:spPr>
        <p:txBody>
          <a:bodyPr>
            <a:normAutofit/>
          </a:bodyPr>
          <a:lstStyle/>
          <a:p>
            <a:r>
              <a:rPr lang="en-US" sz="5400" dirty="0"/>
              <a:t>1980s Trivia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D6318-E3BE-4BEC-A070-BF566548444B}"/>
              </a:ext>
            </a:extLst>
          </p:cNvPr>
          <p:cNvSpPr txBox="1">
            <a:spLocks/>
          </p:cNvSpPr>
          <p:nvPr/>
        </p:nvSpPr>
        <p:spPr>
          <a:xfrm>
            <a:off x="468776" y="438094"/>
            <a:ext cx="10668000" cy="109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Test your knowledge of pop culture from the decade of excess.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A01AF-496D-4743-AD32-50B94E9E59BF}"/>
              </a:ext>
            </a:extLst>
          </p:cNvPr>
          <p:cNvSpPr/>
          <p:nvPr/>
        </p:nvSpPr>
        <p:spPr>
          <a:xfrm>
            <a:off x="468776" y="1728453"/>
            <a:ext cx="108339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Which soft drink debuted in 1982?</a:t>
            </a:r>
          </a:p>
          <a:p>
            <a:r>
              <a:rPr lang="en-US" sz="3200" dirty="0"/>
              <a:t>     Mountain Dew</a:t>
            </a:r>
          </a:p>
          <a:p>
            <a:r>
              <a:rPr lang="en-US" sz="3200" dirty="0"/>
              <a:t>     Dr. Pepper</a:t>
            </a:r>
          </a:p>
          <a:p>
            <a:r>
              <a:rPr lang="en-US" sz="3200" dirty="0"/>
              <a:t>     </a:t>
            </a:r>
            <a:r>
              <a:rPr lang="en-US" sz="3200" dirty="0" err="1"/>
              <a:t>Faygo</a:t>
            </a:r>
            <a:endParaRPr lang="en-US" sz="3200" dirty="0"/>
          </a:p>
          <a:p>
            <a:r>
              <a:rPr lang="en-US" sz="3200" dirty="0"/>
              <a:t>     Diet Coke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6B1347-99BA-4127-B30D-5CBB00A56363}"/>
              </a:ext>
            </a:extLst>
          </p:cNvPr>
          <p:cNvSpPr txBox="1">
            <a:spLocks/>
          </p:cNvSpPr>
          <p:nvPr/>
        </p:nvSpPr>
        <p:spPr>
          <a:xfrm>
            <a:off x="399327" y="6049690"/>
            <a:ext cx="3094321" cy="7049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Question 1 of 10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DF8B19-CDDC-4A7A-876A-308D87030A04}"/>
              </a:ext>
            </a:extLst>
          </p:cNvPr>
          <p:cNvSpPr txBox="1">
            <a:spLocks/>
          </p:cNvSpPr>
          <p:nvPr/>
        </p:nvSpPr>
        <p:spPr>
          <a:xfrm>
            <a:off x="4548839" y="6047359"/>
            <a:ext cx="3094321" cy="7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Score: 3/3 (100%)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EA5E1CA-261E-4C1C-AA09-A4F7AB7D557E}"/>
              </a:ext>
            </a:extLst>
          </p:cNvPr>
          <p:cNvSpPr/>
          <p:nvPr/>
        </p:nvSpPr>
        <p:spPr>
          <a:xfrm>
            <a:off x="468776" y="2374531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E0C28EB9-3852-4909-8241-7855DEF09CF1}"/>
              </a:ext>
            </a:extLst>
          </p:cNvPr>
          <p:cNvSpPr/>
          <p:nvPr/>
        </p:nvSpPr>
        <p:spPr>
          <a:xfrm>
            <a:off x="459810" y="3279962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D901C4D6-24E1-4A82-9134-3036D100EBD8}"/>
              </a:ext>
            </a:extLst>
          </p:cNvPr>
          <p:cNvSpPr/>
          <p:nvPr/>
        </p:nvSpPr>
        <p:spPr>
          <a:xfrm>
            <a:off x="462803" y="3778995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FC950BA-283C-4B62-A4B0-015E1F956D7C}"/>
              </a:ext>
            </a:extLst>
          </p:cNvPr>
          <p:cNvSpPr/>
          <p:nvPr/>
        </p:nvSpPr>
        <p:spPr>
          <a:xfrm>
            <a:off x="459820" y="2813800"/>
            <a:ext cx="379883" cy="38249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347B95E-F0BC-4CFA-A8E9-94006D2A345D}"/>
              </a:ext>
            </a:extLst>
          </p:cNvPr>
          <p:cNvSpPr txBox="1">
            <a:spLocks/>
          </p:cNvSpPr>
          <p:nvPr/>
        </p:nvSpPr>
        <p:spPr>
          <a:xfrm>
            <a:off x="399326" y="5060362"/>
            <a:ext cx="1602791" cy="70492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14C61-27D1-46DB-8C0D-4BEC19EB64A4}"/>
              </a:ext>
            </a:extLst>
          </p:cNvPr>
          <p:cNvSpPr txBox="1"/>
          <p:nvPr/>
        </p:nvSpPr>
        <p:spPr>
          <a:xfrm>
            <a:off x="399327" y="4315981"/>
            <a:ext cx="1139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were right! / Incorrect, the correct answer is Diet Coke.</a:t>
            </a:r>
          </a:p>
        </p:txBody>
      </p:sp>
    </p:spTree>
    <p:extLst>
      <p:ext uri="{BB962C8B-B14F-4D97-AF65-F5344CB8AC3E}">
        <p14:creationId xmlns:p14="http://schemas.microsoft.com/office/powerpoint/2010/main" val="27302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44A-F417-430D-B586-4E595FE5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5" y="87784"/>
            <a:ext cx="3502213" cy="1047891"/>
          </a:xfrm>
        </p:spPr>
        <p:txBody>
          <a:bodyPr>
            <a:normAutofit/>
          </a:bodyPr>
          <a:lstStyle/>
          <a:p>
            <a:r>
              <a:rPr lang="en-US" sz="5400" dirty="0"/>
              <a:t>1980s Trivia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D6318-E3BE-4BEC-A070-BF566548444B}"/>
              </a:ext>
            </a:extLst>
          </p:cNvPr>
          <p:cNvSpPr txBox="1">
            <a:spLocks/>
          </p:cNvSpPr>
          <p:nvPr/>
        </p:nvSpPr>
        <p:spPr>
          <a:xfrm>
            <a:off x="468776" y="438094"/>
            <a:ext cx="10668000" cy="109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Test your knowledge of pop culture from the decade of excess.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A01AF-496D-4743-AD32-50B94E9E59BF}"/>
              </a:ext>
            </a:extLst>
          </p:cNvPr>
          <p:cNvSpPr/>
          <p:nvPr/>
        </p:nvSpPr>
        <p:spPr>
          <a:xfrm>
            <a:off x="468776" y="1728453"/>
            <a:ext cx="1083390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Final Score: 90%  Whoa, you’re wicked awesome!</a:t>
            </a:r>
          </a:p>
          <a:p>
            <a:endParaRPr lang="en-US" sz="3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A0D3AE-B0B1-4D1A-9EDE-A554AA3B4C8B}"/>
              </a:ext>
            </a:extLst>
          </p:cNvPr>
          <p:cNvSpPr txBox="1">
            <a:spLocks/>
          </p:cNvSpPr>
          <p:nvPr/>
        </p:nvSpPr>
        <p:spPr>
          <a:xfrm>
            <a:off x="9482420" y="6011498"/>
            <a:ext cx="1281204" cy="7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Retry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C1204-4FD8-4507-B077-F0886088A3AD}"/>
              </a:ext>
            </a:extLst>
          </p:cNvPr>
          <p:cNvSpPr/>
          <p:nvPr/>
        </p:nvSpPr>
        <p:spPr>
          <a:xfrm>
            <a:off x="468776" y="2595043"/>
            <a:ext cx="108339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 Which soft drink debuted in 1982?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Mountain Dew </a:t>
            </a:r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dirty="0">
                <a:solidFill>
                  <a:srgbClr val="FF0000"/>
                </a:solidFill>
              </a:rPr>
              <a:t> You were wrong.</a:t>
            </a:r>
          </a:p>
          <a:p>
            <a:r>
              <a:rPr lang="en-US" sz="3200" dirty="0"/>
              <a:t>Dr. Pepper</a:t>
            </a:r>
          </a:p>
          <a:p>
            <a:r>
              <a:rPr lang="en-US" sz="3200" dirty="0" err="1"/>
              <a:t>Faygo</a:t>
            </a:r>
            <a:endParaRPr lang="en-US" sz="3200" dirty="0"/>
          </a:p>
          <a:p>
            <a:r>
              <a:rPr lang="en-US" sz="3200" dirty="0">
                <a:solidFill>
                  <a:schemeClr val="accent6"/>
                </a:solidFill>
              </a:rPr>
              <a:t>Diet Coke  Correct answer.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57901-6E1E-4692-AA6B-537B562BAAA8}"/>
              </a:ext>
            </a:extLst>
          </p:cNvPr>
          <p:cNvSpPr txBox="1"/>
          <p:nvPr/>
        </p:nvSpPr>
        <p:spPr>
          <a:xfrm>
            <a:off x="733425" y="5958241"/>
            <a:ext cx="776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(all questions and response will be summarized on this page.)</a:t>
            </a:r>
          </a:p>
        </p:txBody>
      </p:sp>
    </p:spTree>
    <p:extLst>
      <p:ext uri="{BB962C8B-B14F-4D97-AF65-F5344CB8AC3E}">
        <p14:creationId xmlns:p14="http://schemas.microsoft.com/office/powerpoint/2010/main" val="154780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44A-F417-430D-B586-4E595FE5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5" y="87784"/>
            <a:ext cx="3502213" cy="1047891"/>
          </a:xfrm>
        </p:spPr>
        <p:txBody>
          <a:bodyPr>
            <a:normAutofit/>
          </a:bodyPr>
          <a:lstStyle/>
          <a:p>
            <a:r>
              <a:rPr lang="en-US" sz="5400" dirty="0"/>
              <a:t>1980s Trivia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3D6318-E3BE-4BEC-A070-BF566548444B}"/>
              </a:ext>
            </a:extLst>
          </p:cNvPr>
          <p:cNvSpPr txBox="1">
            <a:spLocks/>
          </p:cNvSpPr>
          <p:nvPr/>
        </p:nvSpPr>
        <p:spPr>
          <a:xfrm>
            <a:off x="468776" y="438094"/>
            <a:ext cx="10668000" cy="109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Test your knowledge of pop culture from the decade of excess.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A01AF-496D-4743-AD32-50B94E9E59BF}"/>
              </a:ext>
            </a:extLst>
          </p:cNvPr>
          <p:cNvSpPr/>
          <p:nvPr/>
        </p:nvSpPr>
        <p:spPr>
          <a:xfrm>
            <a:off x="468776" y="1728453"/>
            <a:ext cx="1083390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Final Score: 90%  Whoa, you’re wicked awesome!</a:t>
            </a:r>
          </a:p>
          <a:p>
            <a:endParaRPr lang="en-US" sz="3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A0D3AE-B0B1-4D1A-9EDE-A554AA3B4C8B}"/>
              </a:ext>
            </a:extLst>
          </p:cNvPr>
          <p:cNvSpPr txBox="1">
            <a:spLocks/>
          </p:cNvSpPr>
          <p:nvPr/>
        </p:nvSpPr>
        <p:spPr>
          <a:xfrm>
            <a:off x="9482420" y="6011498"/>
            <a:ext cx="1281204" cy="7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Retry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C1204-4FD8-4507-B077-F0886088A3AD}"/>
              </a:ext>
            </a:extLst>
          </p:cNvPr>
          <p:cNvSpPr/>
          <p:nvPr/>
        </p:nvSpPr>
        <p:spPr>
          <a:xfrm>
            <a:off x="468776" y="2595043"/>
            <a:ext cx="108339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V</a:t>
            </a:r>
            <a:r>
              <a:rPr lang="en-US" sz="3200" dirty="0">
                <a:solidFill>
                  <a:schemeClr val="accent6"/>
                </a:solidFill>
              </a:rPr>
              <a:t> Which soft drink debuted in 1982?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Mountain Dew</a:t>
            </a:r>
          </a:p>
          <a:p>
            <a:r>
              <a:rPr lang="en-US" sz="3200" dirty="0"/>
              <a:t>Dr. Pepper</a:t>
            </a:r>
          </a:p>
          <a:p>
            <a:r>
              <a:rPr lang="en-US" sz="3200" dirty="0" err="1"/>
              <a:t>Faygo</a:t>
            </a:r>
            <a:endParaRPr lang="en-US" sz="3200" dirty="0"/>
          </a:p>
          <a:p>
            <a:r>
              <a:rPr lang="en-US" sz="3200" dirty="0">
                <a:solidFill>
                  <a:schemeClr val="accent6"/>
                </a:solidFill>
              </a:rPr>
              <a:t>Diet Coke  </a:t>
            </a:r>
            <a:r>
              <a:rPr lang="en-US" sz="3200" b="1" dirty="0">
                <a:solidFill>
                  <a:schemeClr val="accent6"/>
                </a:solidFill>
              </a:rPr>
              <a:t>V </a:t>
            </a:r>
            <a:r>
              <a:rPr lang="en-US" sz="3200" dirty="0">
                <a:solidFill>
                  <a:schemeClr val="accent6"/>
                </a:solidFill>
              </a:rPr>
              <a:t>You were right!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2C4EB-5280-4617-B199-EE1F400C3E8E}"/>
              </a:ext>
            </a:extLst>
          </p:cNvPr>
          <p:cNvSpPr txBox="1"/>
          <p:nvPr/>
        </p:nvSpPr>
        <p:spPr>
          <a:xfrm>
            <a:off x="733425" y="5958241"/>
            <a:ext cx="776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(all questions and response will be summarized on this page.)</a:t>
            </a:r>
          </a:p>
        </p:txBody>
      </p:sp>
    </p:spTree>
    <p:extLst>
      <p:ext uri="{BB962C8B-B14F-4D97-AF65-F5344CB8AC3E}">
        <p14:creationId xmlns:p14="http://schemas.microsoft.com/office/powerpoint/2010/main" val="262317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1980s Trivia</vt:lpstr>
      <vt:lpstr>1980s Trivia</vt:lpstr>
      <vt:lpstr>1980s Trivia</vt:lpstr>
      <vt:lpstr>1980s Trivia</vt:lpstr>
      <vt:lpstr>1980s 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1980s Trivia</dc:title>
  <dc:creator>Paul S.</dc:creator>
  <cp:lastModifiedBy>Paul S.</cp:lastModifiedBy>
  <cp:revision>20</cp:revision>
  <dcterms:created xsi:type="dcterms:W3CDTF">2017-11-28T22:15:27Z</dcterms:created>
  <dcterms:modified xsi:type="dcterms:W3CDTF">2017-11-29T19:29:34Z</dcterms:modified>
</cp:coreProperties>
</file>