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A3C6D-1C33-403E-9ACF-6D194C497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A25AC-29A2-46C2-95E3-6709B772B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B456C-A95F-48EB-99DE-627B08D7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AE75-1B41-43CF-AA75-7322BCB91292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9BFB5-7CF9-4FAF-9B77-504E7B49C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849D1-DA35-42F3-97D3-65CA04CD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A4C8-A658-4A6D-A241-64916A46A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2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9C0CA-E78B-4A89-A829-CDE7E8AC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6E582-B01E-4AA3-A677-250533BE8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892BC-AAB6-427F-9901-496179A6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AE75-1B41-43CF-AA75-7322BCB91292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53975-201F-4F62-876A-D4369722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33B9A-2819-4421-AF52-8C171F9F9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A4C8-A658-4A6D-A241-64916A46A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5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F8EDE-99CC-4415-AB86-925F6C113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A1FE3-B6FB-4C74-B87F-7B0994C17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CAFF5-0EF9-4D64-980A-2EA1A84C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AE75-1B41-43CF-AA75-7322BCB91292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7D7E-E131-4AA4-99F8-4A0AF69F3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A28DA-B92C-4F25-B132-CBD8A00C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A4C8-A658-4A6D-A241-64916A46A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1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E9DC-F2CC-47E4-B1EE-9FA08DF3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3EBC-5659-458A-B65B-E8C504D35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C2ED6-1D0F-46E9-9EDC-9192E963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AE75-1B41-43CF-AA75-7322BCB91292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2E7CF-016D-4598-9767-638AFE41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BB8E-998C-4099-8E8A-EA8A250D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A4C8-A658-4A6D-A241-64916A46A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1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4C67-C71C-440D-9F72-6C99C5FA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C7148-95CD-4A56-9F1D-16F9AA26F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C8D61-E10E-447D-8A2C-550E1E18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AE75-1B41-43CF-AA75-7322BCB91292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10C1C-83D5-4D73-BCD5-723C31BE8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DEB53-0A83-400A-BE8A-4754828C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A4C8-A658-4A6D-A241-64916A46A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3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6476-2B4D-4FAB-A33D-3252CABFC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39E8B-937F-445D-8359-81FE8B2BD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87D28-F8A8-46C2-80C8-1912CE32D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7ED7-758F-4069-A6B3-D2E00BA9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AE75-1B41-43CF-AA75-7322BCB91292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F2937-7A6D-4768-A267-2C6A45EB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F3494-9AFD-4CD7-ACC0-F98832895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A4C8-A658-4A6D-A241-64916A46A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7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A01BD-5312-4009-9F93-DEEBA3F6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82A3F-2B20-4B9F-8770-FC48BC3A9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804C0-CFE1-49FB-A736-82C191FDD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65F5CF-B45A-4F67-BA23-8091C767C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1AD10-9AFF-4524-B993-C7B444DE7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B8F027-CFE1-4139-AA35-951E2813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AE75-1B41-43CF-AA75-7322BCB91292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85C5E0-F1FD-40CA-A5A4-3DB06FA0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35A9AE-3E57-4047-9791-4A290420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A4C8-A658-4A6D-A241-64916A46A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4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9C1D4-B5D5-48CB-853F-112E05D3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F39954-DC4D-4C56-9863-A4AA3DA0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AE75-1B41-43CF-AA75-7322BCB91292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03C3E-9D6E-435B-9CB5-871C7B96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A08B6-DD38-4D96-9558-54BEB687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A4C8-A658-4A6D-A241-64916A46A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9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D7CED-D20E-4144-8E0D-2DC5B81A5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AE75-1B41-43CF-AA75-7322BCB91292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D2DAE-B591-4E19-AB5A-C072AD2C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F823B-9F20-486E-84AE-8BCBE8D8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A4C8-A658-4A6D-A241-64916A46A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2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61A9A-4F79-4ED7-BC5B-AFDA65767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E3BD9-C48F-4648-9B47-FD189061E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C37FB-93CA-411C-9DFB-633FEC8B1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3E130-79DF-4408-B6A7-33C197B5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AE75-1B41-43CF-AA75-7322BCB91292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1CE97-3252-468D-93B5-8CD6B71F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DEA42-64A9-4D86-B2CA-859BA23D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A4C8-A658-4A6D-A241-64916A46A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2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02949-0A62-428F-AA17-44E3AFCBE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D08452-C405-4E87-A8AC-27EE51887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B35F8-5543-4A89-9FA2-3F3F6EC0A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016A1-D122-44D8-8A02-01EE83F0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AE75-1B41-43CF-AA75-7322BCB91292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FD593-2627-4793-AD8B-FE7D8974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389D9-79C5-415A-B8FD-575E35EC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A4C8-A658-4A6D-A241-64916A46A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3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B2C52-BCEF-41B0-B0C7-30510888D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D8BD6-0A5D-43BD-8EE5-6ED6A0585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3890B-ED8A-4C64-8CDF-65918CEC7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7AE75-1B41-43CF-AA75-7322BCB91292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2AC52-FCF1-4461-B0E3-C2B388D02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CC514-BAF3-4637-8759-AA62D9429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AA4C8-A658-4A6D-A241-64916A46A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8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9CD9B3-C625-452D-8775-E8AC9FE06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67" y="0"/>
            <a:ext cx="110728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5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6B4FD8-F9CA-4818-81CF-A9172FEEE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98" y="0"/>
            <a:ext cx="100868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7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8CE1E1-972F-49CE-8D2C-B9B2ABDEF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79" y="0"/>
            <a:ext cx="11369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7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S.</dc:creator>
  <cp:lastModifiedBy>Paul S.</cp:lastModifiedBy>
  <cp:revision>2</cp:revision>
  <dcterms:created xsi:type="dcterms:W3CDTF">2017-12-22T00:20:36Z</dcterms:created>
  <dcterms:modified xsi:type="dcterms:W3CDTF">2017-12-22T00:21:03Z</dcterms:modified>
</cp:coreProperties>
</file>