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S." initials="PS" lastIdx="0" clrIdx="0">
    <p:extLst>
      <p:ext uri="{19B8F6BF-5375-455C-9EA6-DF929625EA0E}">
        <p15:presenceInfo xmlns:p15="http://schemas.microsoft.com/office/powerpoint/2012/main" userId="da620b5d586bd0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93A32-ACC2-4419-A5B3-10FA8E468D68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087C7-074D-419F-A685-36CB472E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D8D6-1997-4695-93D1-BBA89AC4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422FF-FC60-4237-BED9-FE7C28A97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673B0-B965-4BD5-BCEE-97134ECA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E3BD-8B24-473D-9AA4-D7F178A3286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DB08-F448-41FC-AC13-F51DEC27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8699A-8B18-4888-941A-DB09602C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0A6-1A47-453D-B584-E3F9A0B7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3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F2E9-088B-40F6-998A-77045EC6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A5E1E-10D2-4CA8-975B-BEF6128D7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F0FF0-5BC8-41FA-8D2C-6800BE07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E3BD-8B24-473D-9AA4-D7F178A3286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5E1A-792C-47EA-940C-EDA29166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84913-3EED-4372-961B-1906093E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0A6-1A47-453D-B584-E3F9A0B7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237E5-DBCB-4438-85D5-18B2E0BC9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06ED8-F297-4429-BEDA-9BC4E81E7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DE361-8872-4E3F-A748-5FE04B3C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E3BD-8B24-473D-9AA4-D7F178A3286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19024-63C4-4D49-9E3E-A26BE087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508B5-66D4-46C7-A04B-27B5A168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0A6-1A47-453D-B584-E3F9A0B7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2F80-4A47-44A3-965C-AC93EE60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E957-7C20-4EF9-A8DA-B7C5E9321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F66F-79BE-4066-A822-9647EF56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E3BD-8B24-473D-9AA4-D7F178A3286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10482-1F25-4741-930E-B885FEA0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C2FC6-B06A-4C6D-B49E-0D113707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0A6-1A47-453D-B584-E3F9A0B7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D336-06C9-43CB-80E1-6624A766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773E5-5F5D-45D5-9394-E310B47B7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0D14-FCF0-402C-A6E6-4D38A2D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E3BD-8B24-473D-9AA4-D7F178A3286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9F13B-3E3A-4269-AE53-E9E4B537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86F4D-6D11-4033-98E4-56CDEC83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0A6-1A47-453D-B584-E3F9A0B7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2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3477-409C-4637-BF22-B46F90D7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4E7C5-E630-4B97-AB9A-EF9389BB8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0298D-4E8E-494E-8006-C5D927B84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852A0-7A5E-4274-B369-7BCA39B3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E3BD-8B24-473D-9AA4-D7F178A3286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EBB18-37F5-4FB9-9859-1B77B492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3FF4E-EB1A-41B9-83C7-A24693D3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0A6-1A47-453D-B584-E3F9A0B7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50B6-8F5B-48EA-B7B8-9F673887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C28F5-0B73-4837-B93C-54DAF68E9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4E904-B4F8-4D9C-8A46-029CE33F3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C18D6-9393-482A-ACE6-12D0A2743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067FC-B510-477B-9526-2E406C5BD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DFB30-C263-4297-BA03-8F43B2B9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E3BD-8B24-473D-9AA4-D7F178A3286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3E31D-F31B-40C5-9323-BD7EEBBD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2E998-C865-410B-AC9E-C6F3B5BC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0A6-1A47-453D-B584-E3F9A0B7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0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9A2E-18F3-4793-A93B-72450B31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C303E-F2B8-4056-A1A6-BEC81127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E3BD-8B24-473D-9AA4-D7F178A3286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315BB-77A8-4401-9D80-75CE572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53304-9BEE-4303-A6AB-FE69EDDE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0A6-1A47-453D-B584-E3F9A0B7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47A2B-0ACF-4FD2-876C-90EEED88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E3BD-8B24-473D-9AA4-D7F178A3286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EB7A0-1967-473D-9291-DB45E6F4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90A10-1605-4382-BC24-80A06175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0A6-1A47-453D-B584-E3F9A0B7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4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ECF3-21A3-48F9-897E-18CCB13B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FE16-C4C2-4CF1-AC74-8F6D539A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5B385-CD6A-41B7-8583-39868ED9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1C073-F431-4598-8FD0-27408D37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E3BD-8B24-473D-9AA4-D7F178A3286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46020-7211-43EF-B961-9CDFAA26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EF984-6044-4524-938E-0095F7F2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0A6-1A47-453D-B584-E3F9A0B7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8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B044-F2B4-47ED-B5F0-EC16B911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13F47-DCED-4C44-8447-7F71BB9B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FFE34-BFCD-4ABF-AEDC-B4209C74F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68A65-CDDD-483E-B8C3-E51C2BF8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E3BD-8B24-473D-9AA4-D7F178A3286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1232A-49AA-4D74-BAA8-598EA20C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B30E-3E07-41B6-A897-EA6C1092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0A6-1A47-453D-B584-E3F9A0B7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6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0D22F-95D7-43F4-9F54-9D5BEC78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4573D-6FBC-4B00-8B5B-BE92822BC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42EA-51C1-45E4-A9AD-D264147A6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1E3BD-8B24-473D-9AA4-D7F178A3286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1170E-2007-412E-8264-B0F2FC443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37C9B-34EA-47A6-8961-3953D62D1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E00A6-1A47-453D-B584-E3F9A0B7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2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618313-8CAE-4716-A9EE-EA873C2A8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" y="0"/>
            <a:ext cx="12189645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BB44E1-9165-4C60-9C95-06F2C18AD4EA}"/>
              </a:ext>
            </a:extLst>
          </p:cNvPr>
          <p:cNvSpPr/>
          <p:nvPr/>
        </p:nvSpPr>
        <p:spPr>
          <a:xfrm>
            <a:off x="1189318" y="388469"/>
            <a:ext cx="9920941" cy="6078070"/>
          </a:xfrm>
          <a:prstGeom prst="roundRect">
            <a:avLst/>
          </a:prstGeom>
          <a:solidFill>
            <a:schemeClr val="tx2">
              <a:lumMod val="75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5EFBB-C4A8-4A53-B063-81C02447757B}"/>
              </a:ext>
            </a:extLst>
          </p:cNvPr>
          <p:cNvSpPr txBox="1"/>
          <p:nvPr/>
        </p:nvSpPr>
        <p:spPr>
          <a:xfrm>
            <a:off x="2352698" y="627529"/>
            <a:ext cx="76149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Where To MTB?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511E6-4655-4C64-8097-4C81006F224D}"/>
              </a:ext>
            </a:extLst>
          </p:cNvPr>
          <p:cNvSpPr txBox="1"/>
          <p:nvPr/>
        </p:nvSpPr>
        <p:spPr>
          <a:xfrm>
            <a:off x="2383764" y="1867646"/>
            <a:ext cx="72707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Give an address and a search radius and we’ll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find local bike trails with great riding conditions!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D9059-D1D3-4CB4-AFCB-C4E31F76B869}"/>
              </a:ext>
            </a:extLst>
          </p:cNvPr>
          <p:cNvSpPr txBox="1"/>
          <p:nvPr/>
        </p:nvSpPr>
        <p:spPr>
          <a:xfrm>
            <a:off x="3777129" y="3531948"/>
            <a:ext cx="48588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168CD-B680-4314-B08C-37243AAB4D97}"/>
              </a:ext>
            </a:extLst>
          </p:cNvPr>
          <p:cNvSpPr txBox="1"/>
          <p:nvPr/>
        </p:nvSpPr>
        <p:spPr>
          <a:xfrm>
            <a:off x="3768165" y="4228197"/>
            <a:ext cx="48588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20 miles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0B841C-B37D-404C-A0D7-661E849FA11F}"/>
              </a:ext>
            </a:extLst>
          </p:cNvPr>
          <p:cNvSpPr/>
          <p:nvPr/>
        </p:nvSpPr>
        <p:spPr>
          <a:xfrm>
            <a:off x="5429623" y="5390776"/>
            <a:ext cx="1637553" cy="7380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GO!</a:t>
            </a:r>
          </a:p>
        </p:txBody>
      </p:sp>
    </p:spTree>
    <p:extLst>
      <p:ext uri="{BB962C8B-B14F-4D97-AF65-F5344CB8AC3E}">
        <p14:creationId xmlns:p14="http://schemas.microsoft.com/office/powerpoint/2010/main" val="409296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ACA8CB-7125-420A-A1E1-980187C9C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6" y="84784"/>
            <a:ext cx="12089691" cy="6685415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6F73D13-5567-4388-9400-EA3D44ACEA20}"/>
              </a:ext>
            </a:extLst>
          </p:cNvPr>
          <p:cNvSpPr/>
          <p:nvPr/>
        </p:nvSpPr>
        <p:spPr>
          <a:xfrm>
            <a:off x="1410961" y="224058"/>
            <a:ext cx="4584112" cy="4487222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A171A-FBE6-4AE3-9F8C-B6BD32F75890}"/>
              </a:ext>
            </a:extLst>
          </p:cNvPr>
          <p:cNvSpPr txBox="1"/>
          <p:nvPr/>
        </p:nvSpPr>
        <p:spPr>
          <a:xfrm>
            <a:off x="2864307" y="211946"/>
            <a:ext cx="27564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Sope</a:t>
            </a:r>
            <a:r>
              <a:rPr lang="en-US" sz="4400" dirty="0"/>
              <a:t> Creek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91ED8-A524-41FA-896D-C7374BDD5830}"/>
              </a:ext>
            </a:extLst>
          </p:cNvPr>
          <p:cNvSpPr txBox="1"/>
          <p:nvPr/>
        </p:nvSpPr>
        <p:spPr>
          <a:xfrm>
            <a:off x="1665294" y="908338"/>
            <a:ext cx="406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Sope</a:t>
            </a:r>
            <a:r>
              <a:rPr lang="en-US" dirty="0"/>
              <a:t> Creek has a few miles of gravel and some good, fun, flowy </a:t>
            </a:r>
            <a:r>
              <a:rPr lang="en-US" dirty="0" err="1"/>
              <a:t>singletrack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7115F4-4239-490D-A8DB-192FE3F93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55" y="1626338"/>
            <a:ext cx="1986702" cy="26489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DC03EA-1FD7-4252-88EB-43ADA2503D70}"/>
              </a:ext>
            </a:extLst>
          </p:cNvPr>
          <p:cNvSpPr txBox="1"/>
          <p:nvPr/>
        </p:nvSpPr>
        <p:spPr>
          <a:xfrm>
            <a:off x="3887712" y="1602101"/>
            <a:ext cx="1871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0 in.</a:t>
            </a:r>
          </a:p>
          <a:p>
            <a:r>
              <a:rPr lang="en-US" dirty="0"/>
              <a:t>Precipitation in </a:t>
            </a:r>
          </a:p>
          <a:p>
            <a:r>
              <a:rPr lang="en-US" dirty="0"/>
              <a:t>last 24 hours</a:t>
            </a:r>
          </a:p>
        </p:txBody>
      </p:sp>
    </p:spTree>
    <p:extLst>
      <p:ext uri="{BB962C8B-B14F-4D97-AF65-F5344CB8AC3E}">
        <p14:creationId xmlns:p14="http://schemas.microsoft.com/office/powerpoint/2010/main" val="383364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CE6B40-1FBA-4CFE-ACAA-157433E42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7" y="102946"/>
            <a:ext cx="11922504" cy="6631348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6F73D13-5567-4388-9400-EA3D44ACEA20}"/>
              </a:ext>
            </a:extLst>
          </p:cNvPr>
          <p:cNvSpPr/>
          <p:nvPr/>
        </p:nvSpPr>
        <p:spPr>
          <a:xfrm>
            <a:off x="847081" y="475518"/>
            <a:ext cx="4584112" cy="4487222"/>
          </a:xfrm>
          <a:prstGeom prst="wedgeRoundRectCallout">
            <a:avLst/>
          </a:prstGeom>
          <a:blipFill dpi="0" rotWithShape="0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A171A-FBE6-4AE3-9F8C-B6BD32F75890}"/>
              </a:ext>
            </a:extLst>
          </p:cNvPr>
          <p:cNvSpPr txBox="1"/>
          <p:nvPr/>
        </p:nvSpPr>
        <p:spPr>
          <a:xfrm>
            <a:off x="2452827" y="432926"/>
            <a:ext cx="2323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Creek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91ED8-A524-41FA-896D-C7374BDD5830}"/>
              </a:ext>
            </a:extLst>
          </p:cNvPr>
          <p:cNvSpPr txBox="1"/>
          <p:nvPr/>
        </p:nvSpPr>
        <p:spPr>
          <a:xfrm>
            <a:off x="1116654" y="1075978"/>
            <a:ext cx="406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Creek has a few miles of gravel and some good, fun, flowy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singletrack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7115F4-4239-490D-A8DB-192FE3F93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55" y="1801598"/>
            <a:ext cx="1986702" cy="26489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DC03EA-1FD7-4252-88EB-43ADA2503D70}"/>
              </a:ext>
            </a:extLst>
          </p:cNvPr>
          <p:cNvSpPr txBox="1"/>
          <p:nvPr/>
        </p:nvSpPr>
        <p:spPr>
          <a:xfrm>
            <a:off x="3246120" y="1754501"/>
            <a:ext cx="2072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Precipitation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 24 hours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43044-59B0-4A43-A8A7-B0299C47DC78}"/>
              </a:ext>
            </a:extLst>
          </p:cNvPr>
          <p:cNvSpPr txBox="1"/>
          <p:nvPr/>
        </p:nvSpPr>
        <p:spPr>
          <a:xfrm>
            <a:off x="3340931" y="3686718"/>
            <a:ext cx="1735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AVOID!</a:t>
            </a:r>
          </a:p>
        </p:txBody>
      </p:sp>
    </p:spTree>
    <p:extLst>
      <p:ext uri="{BB962C8B-B14F-4D97-AF65-F5344CB8AC3E}">
        <p14:creationId xmlns:p14="http://schemas.microsoft.com/office/powerpoint/2010/main" val="111295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S.</dc:creator>
  <cp:lastModifiedBy>Paul S.</cp:lastModifiedBy>
  <cp:revision>11</cp:revision>
  <dcterms:created xsi:type="dcterms:W3CDTF">2017-12-21T20:51:12Z</dcterms:created>
  <dcterms:modified xsi:type="dcterms:W3CDTF">2017-12-21T22:54:15Z</dcterms:modified>
</cp:coreProperties>
</file>