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8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1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6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25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12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6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07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9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7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E190-6C9C-B646-B3F7-958E73931DD5}" type="datetimeFigureOut">
              <a:rPr kumimoji="1" lang="zh-CN" altLang="en-US" smtClean="0"/>
              <a:t>3/4/19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CE86-F167-9C4C-9E08-1E8E673E1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4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www.cdc.gov/std/tg2015/screening-recommendation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3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test_n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62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1231"/>
            <a:ext cx="16236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STDs Information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816289" y="1208629"/>
            <a:ext cx="55776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09020" y="120862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88872" y="1830969"/>
            <a:ext cx="12996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What’s New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8146" y="2530065"/>
            <a:ext cx="1811570" cy="31393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11124" y="4892131"/>
            <a:ext cx="1949818" cy="276999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More links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1124" y="5317126"/>
            <a:ext cx="1949818" cy="461665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News feeds from CDC</a:t>
            </a:r>
          </a:p>
          <a:p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45378" y="2298398"/>
            <a:ext cx="1299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CDC Videos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9372" y="2682465"/>
            <a:ext cx="1811570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33" y="2832483"/>
            <a:ext cx="1983138" cy="11447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52940" y="176113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87326" y="2312973"/>
            <a:ext cx="4150080" cy="31393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Google news feeds</a:t>
            </a:r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4080" y="1801433"/>
            <a:ext cx="129960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STDs information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597"/>
            <a:ext cx="1663700" cy="177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" y="2586262"/>
            <a:ext cx="1201150" cy="26948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4096" y="2586262"/>
            <a:ext cx="12996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Disease Test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6" y="2943162"/>
            <a:ext cx="1302853" cy="26771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4251" y="2943162"/>
            <a:ext cx="12996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Book Appointment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test_n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62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1231"/>
            <a:ext cx="16236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Disease Test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816289" y="1208629"/>
            <a:ext cx="55776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09020" y="120862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88872" y="1830969"/>
            <a:ext cx="39728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Answer a few questions to find out your disease 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8146" y="2530065"/>
            <a:ext cx="1811570" cy="31393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11124" y="4892131"/>
            <a:ext cx="1949818" cy="276999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More links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1124" y="5317126"/>
            <a:ext cx="1949818" cy="461665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News feeds from CDC</a:t>
            </a:r>
          </a:p>
          <a:p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45378" y="2298398"/>
            <a:ext cx="1299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CDC Videos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9372" y="2682465"/>
            <a:ext cx="1811570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33" y="2832483"/>
            <a:ext cx="1983138" cy="11447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52940" y="176113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87326" y="2312973"/>
            <a:ext cx="4150080" cy="307776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Questions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/>
              <a:t>What’s your gender?</a:t>
            </a:r>
          </a:p>
          <a:p>
            <a:r>
              <a:rPr kumimoji="1" lang="en-US" altLang="zh-CN" dirty="0"/>
              <a:t> 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597"/>
            <a:ext cx="1663700" cy="1778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6" y="2943162"/>
            <a:ext cx="1302853" cy="26771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4251" y="2943162"/>
            <a:ext cx="12996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Book Appointment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1" y="1770984"/>
            <a:ext cx="2021574" cy="36776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/>
          <a:srcRect l="4712" r="4127"/>
          <a:stretch/>
        </p:blipFill>
        <p:spPr>
          <a:xfrm>
            <a:off x="55826" y="2522917"/>
            <a:ext cx="2223203" cy="4417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" y="1770984"/>
            <a:ext cx="1027178" cy="3287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4080" y="1801433"/>
            <a:ext cx="1299604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STDs information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4597" y="2586262"/>
            <a:ext cx="129960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Disease Test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90909" y="3246127"/>
            <a:ext cx="54373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Next</a:t>
            </a:r>
            <a:endParaRPr kumimoji="1" lang="zh-CN" altLang="en-US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803235" y="2138746"/>
            <a:ext cx="2234926" cy="369331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cxnSp>
        <p:nvCxnSpPr>
          <p:cNvPr id="27" name="直线连接符 26"/>
          <p:cNvCxnSpPr>
            <a:stCxn id="16" idx="1"/>
          </p:cNvCxnSpPr>
          <p:nvPr/>
        </p:nvCxnSpPr>
        <p:spPr>
          <a:xfrm>
            <a:off x="2387326" y="3851856"/>
            <a:ext cx="3874406" cy="7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90909" y="3992525"/>
            <a:ext cx="856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Results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2573142" y="4397698"/>
            <a:ext cx="3333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8"/>
              </a:rPr>
              <a:t>Bacterial Vaginosis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(link to treatment page)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73142" y="4761966"/>
            <a:ext cx="181331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Book an appointment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94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test_n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62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1211231"/>
            <a:ext cx="27665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Book Appointment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816289" y="1208629"/>
            <a:ext cx="55776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09020" y="120862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88872" y="1830969"/>
            <a:ext cx="12996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What’s New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8146" y="2530065"/>
            <a:ext cx="1811570" cy="31393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11124" y="4892131"/>
            <a:ext cx="1949818" cy="276999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More links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1124" y="5317126"/>
            <a:ext cx="1949818" cy="461665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Find test centers</a:t>
            </a:r>
          </a:p>
          <a:p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45378" y="2298398"/>
            <a:ext cx="1299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CDC Videos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9372" y="2682465"/>
            <a:ext cx="1811570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33" y="2832483"/>
            <a:ext cx="1983138" cy="11447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52940" y="176113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205389" y="1868570"/>
            <a:ext cx="6862307" cy="286232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Google news feeds</a:t>
            </a:r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24080" y="1801433"/>
            <a:ext cx="129960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STDs information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597"/>
            <a:ext cx="1663700" cy="177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" y="2586262"/>
            <a:ext cx="1201150" cy="26948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4096" y="2586262"/>
            <a:ext cx="12996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Disease Test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6" y="2943162"/>
            <a:ext cx="1302853" cy="267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1" y="2891016"/>
            <a:ext cx="1900146" cy="37379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1" y="1770984"/>
            <a:ext cx="2021574" cy="36776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" y="1777346"/>
            <a:ext cx="1496702" cy="36225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64096" y="2943162"/>
            <a:ext cx="1299604" cy="246221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Book Appointment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031" y="1781719"/>
            <a:ext cx="2377892" cy="93607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288873" y="4692076"/>
            <a:ext cx="445529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873" y="2719849"/>
            <a:ext cx="4412908" cy="3924308"/>
          </a:xfrm>
          <a:prstGeom prst="rect">
            <a:avLst/>
          </a:prstGeom>
        </p:spPr>
      </p:pic>
      <p:sp>
        <p:nvSpPr>
          <p:cNvPr id="27" name="椭圆形标注 26"/>
          <p:cNvSpPr/>
          <p:nvPr/>
        </p:nvSpPr>
        <p:spPr>
          <a:xfrm>
            <a:off x="5436330" y="2717792"/>
            <a:ext cx="1218810" cy="73094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495256" y="2855751"/>
            <a:ext cx="194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Change list to </a:t>
            </a:r>
          </a:p>
          <a:p>
            <a:r>
              <a:rPr kumimoji="1" lang="en-US" altLang="zh-CN" sz="1200" dirty="0" smtClean="0"/>
              <a:t>Doctor info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213869" y="3400015"/>
            <a:ext cx="1281387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/>
              <a:t>Book Appointment</a:t>
            </a:r>
            <a:endParaRPr kumimoji="1" lang="zh-CN" altLang="en-US" sz="1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213869" y="5758067"/>
            <a:ext cx="1281387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/>
              <a:t>Book Appointment</a:t>
            </a:r>
            <a:endParaRPr kumimoji="1"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700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test_n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62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1211231"/>
            <a:ext cx="27665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Book Appointment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816289" y="1208629"/>
            <a:ext cx="55776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709020" y="120862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88872" y="1830969"/>
            <a:ext cx="12996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What’s New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18146" y="2530065"/>
            <a:ext cx="1811570" cy="31393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11124" y="4892131"/>
            <a:ext cx="1949818" cy="276999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More links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1124" y="5317126"/>
            <a:ext cx="1949818" cy="461665"/>
          </a:xfrm>
          <a:prstGeom prst="rect">
            <a:avLst/>
          </a:prstGeom>
          <a:solidFill>
            <a:srgbClr val="F6F4F8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Find test centers</a:t>
            </a:r>
          </a:p>
          <a:p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45378" y="2298398"/>
            <a:ext cx="12996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CDC Videos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9372" y="2682465"/>
            <a:ext cx="1811570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33" y="2832483"/>
            <a:ext cx="1983138" cy="11447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52940" y="1761139"/>
            <a:ext cx="802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205389" y="1868570"/>
            <a:ext cx="6862307" cy="286232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Google news feeds</a:t>
            </a:r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24080" y="1801433"/>
            <a:ext cx="129960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STDs information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7597"/>
            <a:ext cx="1663700" cy="177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" y="2586262"/>
            <a:ext cx="1201150" cy="26948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4096" y="2586262"/>
            <a:ext cx="12996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Disease Test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6" y="2943162"/>
            <a:ext cx="1302853" cy="267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1" y="2891016"/>
            <a:ext cx="1900146" cy="37379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1" y="1770984"/>
            <a:ext cx="2021574" cy="36776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" y="1777346"/>
            <a:ext cx="1496702" cy="36225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64096" y="2943162"/>
            <a:ext cx="1299604" cy="246221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>
                <a:solidFill>
                  <a:schemeClr val="bg1">
                    <a:lumMod val="50000"/>
                  </a:schemeClr>
                </a:solidFill>
              </a:rPr>
              <a:t>Book Appointment</a:t>
            </a:r>
            <a:endParaRPr kumimoji="1"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031" y="1781719"/>
            <a:ext cx="2377892" cy="93607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288873" y="4692076"/>
            <a:ext cx="445529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873" y="2719849"/>
            <a:ext cx="4412908" cy="3924308"/>
          </a:xfrm>
          <a:prstGeom prst="rect">
            <a:avLst/>
          </a:prstGeom>
        </p:spPr>
      </p:pic>
      <p:sp>
        <p:nvSpPr>
          <p:cNvPr id="27" name="椭圆形标注 26"/>
          <p:cNvSpPr/>
          <p:nvPr/>
        </p:nvSpPr>
        <p:spPr>
          <a:xfrm>
            <a:off x="5436330" y="2717792"/>
            <a:ext cx="1218810" cy="73094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495256" y="2855751"/>
            <a:ext cx="194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Change list to </a:t>
            </a:r>
          </a:p>
          <a:p>
            <a:r>
              <a:rPr kumimoji="1" lang="en-US" altLang="zh-CN" sz="1200" dirty="0" smtClean="0"/>
              <a:t>Doctor info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213869" y="3400015"/>
            <a:ext cx="1281387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/>
              <a:t>Book Appointment</a:t>
            </a:r>
            <a:endParaRPr kumimoji="1" lang="zh-CN" altLang="en-US" sz="1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213869" y="5758067"/>
            <a:ext cx="1281387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 smtClean="0"/>
              <a:t>Book Appointment</a:t>
            </a:r>
            <a:endParaRPr kumimoji="1" lang="zh-CN" altLang="en-US" sz="1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5516" y="1761139"/>
            <a:ext cx="8992180" cy="5078314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2349" y="2041155"/>
            <a:ext cx="4609147" cy="46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8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717528" y="1850786"/>
            <a:ext cx="4016790" cy="2807478"/>
            <a:chOff x="403836" y="203589"/>
            <a:chExt cx="8178800" cy="5232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36" y="203589"/>
              <a:ext cx="8178800" cy="11938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1397389"/>
              <a:ext cx="8026400" cy="403860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30148"/>
          <a:stretch/>
        </p:blipFill>
        <p:spPr>
          <a:xfrm>
            <a:off x="0" y="1310978"/>
            <a:ext cx="9144000" cy="6036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26806" y="1440395"/>
            <a:ext cx="12996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Homepage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85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953072" y="1496388"/>
            <a:ext cx="3675411" cy="4337779"/>
            <a:chOff x="2399257" y="878018"/>
            <a:chExt cx="4413823" cy="52022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257" y="878018"/>
              <a:ext cx="4413823" cy="520225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530291" y="1378247"/>
              <a:ext cx="3938197" cy="369331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46434" y="2303645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First Name      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3673" y="2303645"/>
            <a:ext cx="135470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Last Name      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6434" y="2729280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Email Address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3673" y="2729280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Phone Number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6434" y="3164857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Gender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3673" y="3164857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Date of Birth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6434" y="3617709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Zip Code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6434" y="4080405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Password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63673" y="4080405"/>
            <a:ext cx="133017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Confirm Password</a:t>
            </a:r>
            <a:endParaRPr kumimoji="1" lang="zh-CN" altLang="en-US" sz="1200" dirty="0">
              <a:solidFill>
                <a:srgbClr val="7F7F7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30148"/>
          <a:stretch/>
        </p:blipFill>
        <p:spPr>
          <a:xfrm>
            <a:off x="0" y="897488"/>
            <a:ext cx="9144000" cy="6036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26806" y="1026905"/>
            <a:ext cx="12996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Homepage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117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178</Words>
  <Application>Microsoft Macintosh PowerPoint</Application>
  <PresentationFormat>全屏显示(4:3)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15</cp:revision>
  <dcterms:created xsi:type="dcterms:W3CDTF">2019-03-05T07:44:13Z</dcterms:created>
  <dcterms:modified xsi:type="dcterms:W3CDTF">2019-03-05T09:16:51Z</dcterms:modified>
</cp:coreProperties>
</file>