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70" r:id="rId11"/>
    <p:sldId id="266" r:id="rId12"/>
    <p:sldId id="271" r:id="rId13"/>
    <p:sldId id="272" r:id="rId14"/>
    <p:sldId id="268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314C-0333-4BB1-84EF-56A5EEDA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0BA7C-3515-4DCC-BBD3-B27F55EC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EC2B8-735A-49DD-96CF-452CC5CF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3246-6956-4A96-BB6B-062A85A9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C83F-06C2-4E91-A6A7-373AA8EB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8C7C-B5A2-4536-905D-E0AC7415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565F-822F-4503-8B1D-E2C33B68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15BA-8BCC-4822-AD00-9ACB3E87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04E3-054F-4C69-A241-021A6248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EB503-6CF9-435C-AE29-FE0F4D5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04826-DFDD-4362-8794-FD6C7AF11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ECBC8-852E-428E-8314-486B1CE9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10D1-ABBA-43F5-8347-B654E436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0369-628A-48B4-BE0F-38D66F1B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5CF8-7A88-4A6D-9C65-093197AE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2ACE-09C5-41F7-BBF4-C066E7E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92D5-5C8A-437C-8C7B-8BC0CFB5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F95D-C005-433C-8292-E4F1EF8E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405B-847E-45C3-AEC4-303E0F90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FAE95-FA10-4BB7-A2D5-AE3C74FA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6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B8EB-48D1-48D1-BCCB-FA10F56E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41A5-A223-475F-A013-4B2E6D66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3495-626B-4453-9309-E2FD498F6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37D7-D15F-461F-A695-69E1E2CE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06EB-8493-4759-8EE5-66386C01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1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AF8E-EB92-4950-A4AD-2625F3B7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ACCE-5AF6-4D9C-A6BC-E7D11E448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08825-04F0-4B59-A1A5-43AA0E14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BC06-1AD5-45C5-9EC6-F727286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70E41-461D-4542-9DF6-3B1434E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2E3B-7887-4E86-B0DC-89AEBBD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0F07-51D9-4D4B-828D-D54E6F90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E296-826C-4A1C-8FFC-DFA5638AE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39F6F-F1FF-4C19-9651-21A2481FC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16E8F-2B8F-4084-87EC-2DC66D94C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DF975-EAF3-4884-A188-9F37888A0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986D-BCF7-4D94-8B35-83A2ABCC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4DAD0-E201-4589-9620-1BF8FD0B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EEDB6-A42D-4997-BA34-6BD34268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0F62-B6AC-45FE-8C71-D6FC1E54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13158-FECF-41ED-8BCA-B7CBDC06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8D1B5-F109-4679-8BA4-E24381B1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19E91-1FFD-414D-9278-65E7562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3065-1ABA-494B-93D0-465880EA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C8E46-69BB-450E-8B30-E607779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B003-310B-4E51-877A-CC94A65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51C7-4166-40C7-903D-99F6A738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9665-A1B9-411A-9A2B-BA5C9F5C3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7A04-4662-4B5A-A494-0249F6BB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9EC6-AC48-4AB7-AFE5-4B3B59C1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D59D-EBEC-4B18-BE9E-83FC2A6F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A7BAF-2245-4C9B-9F39-BC35D53B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5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9F9B-DB49-4FE3-BE2D-7602194D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753BC-97B3-4097-847D-A7C2746A6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8BC14-E4D0-4E8B-A3AC-DEF53113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6A0E8-163D-41CA-B4B6-5DDFD834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441CB-D782-4479-867A-71CA396A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F67A-504E-4867-B3E0-6E87F872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699A9-A7FC-4343-87D5-2A9F35B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554B6-2F87-4725-B98D-4D8EFE6B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87ED-B708-4046-A800-FB65F5A2C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379D2-CDCC-4FFB-ACB3-B16556EC4250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7E03-0E54-4E8C-9E1D-3139ED56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2D58-D214-419B-A1E6-65B665C2B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DFB5-FCBC-46A7-A364-A84155BF4E3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4E6C5-8E36-411E-9819-3B66C3564CB6}"/>
              </a:ext>
            </a:extLst>
          </p:cNvPr>
          <p:cNvSpPr txBox="1"/>
          <p:nvPr userDrawn="1"/>
        </p:nvSpPr>
        <p:spPr>
          <a:xfrm>
            <a:off x="10478789" y="1072"/>
            <a:ext cx="17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00B050"/>
                </a:solidFill>
              </a:rPr>
              <a:t>NEHRA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>
                <a:solidFill>
                  <a:srgbClr val="002060"/>
                </a:solidFill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2463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 rot="10800000"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5676859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BAE508-C34E-4D7C-A05D-C892C2E88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4" y="3161264"/>
            <a:ext cx="8121562" cy="309832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4043-7BD6-45D2-BC32-58E3016F813F}"/>
              </a:ext>
            </a:extLst>
          </p:cNvPr>
          <p:cNvCxnSpPr>
            <a:cxnSpLocks/>
          </p:cNvCxnSpPr>
          <p:nvPr/>
        </p:nvCxnSpPr>
        <p:spPr>
          <a:xfrm flipV="1">
            <a:off x="7629920" y="1757777"/>
            <a:ext cx="1263593" cy="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63C8E2-DF9C-448D-9BD7-B0EA1FE0AAB4}"/>
              </a:ext>
            </a:extLst>
          </p:cNvPr>
          <p:cNvCxnSpPr>
            <a:cxnSpLocks/>
          </p:cNvCxnSpPr>
          <p:nvPr/>
        </p:nvCxnSpPr>
        <p:spPr>
          <a:xfrm>
            <a:off x="8865630" y="1746107"/>
            <a:ext cx="0" cy="14404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2F2EC82-B773-40F6-B44F-D76A0F3B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1" y="111395"/>
            <a:ext cx="1175265" cy="123801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4AFCC0F-07C0-4DE4-9E0C-34FE72530A3C}"/>
              </a:ext>
            </a:extLst>
          </p:cNvPr>
          <p:cNvGrpSpPr/>
          <p:nvPr/>
        </p:nvGrpSpPr>
        <p:grpSpPr>
          <a:xfrm>
            <a:off x="1224983" y="923330"/>
            <a:ext cx="2845455" cy="462345"/>
            <a:chOff x="1224983" y="923330"/>
            <a:chExt cx="2845455" cy="46234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C222707-D7EE-4C08-B444-EB098FE79AE3}"/>
                </a:ext>
              </a:extLst>
            </p:cNvPr>
            <p:cNvCxnSpPr>
              <a:cxnSpLocks/>
            </p:cNvCxnSpPr>
            <p:nvPr/>
          </p:nvCxnSpPr>
          <p:spPr>
            <a:xfrm>
              <a:off x="4045073" y="1136367"/>
              <a:ext cx="0" cy="2493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3AA43-6AD2-4A9A-A361-699AC83A9306}"/>
                </a:ext>
              </a:extLst>
            </p:cNvPr>
            <p:cNvCxnSpPr>
              <a:cxnSpLocks/>
            </p:cNvCxnSpPr>
            <p:nvPr/>
          </p:nvCxnSpPr>
          <p:spPr>
            <a:xfrm>
              <a:off x="1224983" y="1106051"/>
              <a:ext cx="2845455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7BAA4A-5B72-4BED-83AC-11F84FC4C6C6}"/>
                </a:ext>
              </a:extLst>
            </p:cNvPr>
            <p:cNvCxnSpPr/>
            <p:nvPr/>
          </p:nvCxnSpPr>
          <p:spPr>
            <a:xfrm>
              <a:off x="1231433" y="923330"/>
              <a:ext cx="0" cy="21303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1829077-9BA4-4412-AF47-AC03EEECCF60}"/>
              </a:ext>
            </a:extLst>
          </p:cNvPr>
          <p:cNvSpPr txBox="1"/>
          <p:nvPr/>
        </p:nvSpPr>
        <p:spPr>
          <a:xfrm>
            <a:off x="5073564" y="909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15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7" grpId="0" animBg="1"/>
      <p:bldP spid="3" grpId="0"/>
      <p:bldP spid="10" grpId="0"/>
      <p:bldP spid="11" grpId="0" animBg="1"/>
      <p:bldP spid="12" grpId="0" animBg="1"/>
      <p:bldP spid="1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A6946-FDA1-4734-9F8C-7C87C898AE6D}"/>
              </a:ext>
            </a:extLst>
          </p:cNvPr>
          <p:cNvSpPr/>
          <p:nvPr/>
        </p:nvSpPr>
        <p:spPr>
          <a:xfrm>
            <a:off x="2889752" y="5985819"/>
            <a:ext cx="9205964" cy="5232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 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US" sz="1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40 Feb  3 05:49 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-&gt; 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usr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/lib/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6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ACD10-B4D4-4C63-B415-3CD5B20A9E4E}"/>
              </a:ext>
            </a:extLst>
          </p:cNvPr>
          <p:cNvSpPr/>
          <p:nvPr/>
        </p:nvSpPr>
        <p:spPr>
          <a:xfrm>
            <a:off x="2889752" y="6034310"/>
            <a:ext cx="9205964" cy="7386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 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US" sz="1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40 Feb  3 05:49 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-&gt; 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usr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/lib/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4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4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4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54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EFF43E-03C2-4898-AB32-39AAE5BA09C9}"/>
              </a:ext>
            </a:extLst>
          </p:cNvPr>
          <p:cNvSpPr/>
          <p:nvPr/>
        </p:nvSpPr>
        <p:spPr>
          <a:xfrm>
            <a:off x="5051393" y="5084332"/>
            <a:ext cx="70222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total 7 targets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available in RHEL 8 also which can be used to boot up the machine in different modes as per the requirement.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set the desired target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in the system as default target to boot up the machine by using this command.</a:t>
            </a:r>
          </a:p>
          <a:p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[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root@localhost</a:t>
            </a:r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~]# 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systemctl</a:t>
            </a:r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set-default 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8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EFF43E-03C2-4898-AB32-39AAE5BA09C9}"/>
              </a:ext>
            </a:extLst>
          </p:cNvPr>
          <p:cNvSpPr/>
          <p:nvPr/>
        </p:nvSpPr>
        <p:spPr>
          <a:xfrm>
            <a:off x="5051393" y="5084332"/>
            <a:ext cx="702223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total 7 targets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available in RHEL 8 also which can be used to boot up the machine in different modes as per the requirement.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can set the desired target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in the system as default target to boot up the machine by using this command.</a:t>
            </a:r>
          </a:p>
          <a:p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[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root@localhost</a:t>
            </a:r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~]# 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systemctl</a:t>
            </a:r>
            <a:r>
              <a:rPr lang="en-IN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set-default </a:t>
            </a:r>
            <a:r>
              <a:rPr lang="en-IN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2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ACD10-B4D4-4C63-B415-3CD5B20A9E4E}"/>
              </a:ext>
            </a:extLst>
          </p:cNvPr>
          <p:cNvSpPr/>
          <p:nvPr/>
        </p:nvSpPr>
        <p:spPr>
          <a:xfrm>
            <a:off x="5076589" y="4808091"/>
            <a:ext cx="7093293" cy="1815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root@localhost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~]# ls -l /lib/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*target</a:t>
            </a: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15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/system/runlevel0.target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poweroff.target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/system/runlevel1.target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rescue.target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/system/runlevel2.target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/system/runlevel3.target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/system/runlevel4.target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/system/runlevel5.target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/system/runlevel6.target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ACD10-B4D4-4C63-B415-3CD5B20A9E4E}"/>
              </a:ext>
            </a:extLst>
          </p:cNvPr>
          <p:cNvSpPr/>
          <p:nvPr/>
        </p:nvSpPr>
        <p:spPr>
          <a:xfrm>
            <a:off x="5076589" y="4808091"/>
            <a:ext cx="7093293" cy="1815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root@localhost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~]# ls -l /lib/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35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35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*target</a:t>
            </a: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15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/system/runlevel0.target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poweroff.target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/system/runlevel1.target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rescue.target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/system/runlevel2.target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/system/runlevel3.target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17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/system/runlevel4.target -&gt; multi-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16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/system/runlevel5.target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graphical.target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13 Dec  2 07:02 /lib/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35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/system/runlevel6.target -&gt; </a:t>
            </a:r>
            <a:r>
              <a:rPr lang="en-US" sz="135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reboot.target</a:t>
            </a:r>
            <a:endParaRPr lang="en-US" sz="135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73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EE8643-69DE-4EB7-A313-23E6DC35D2CB}"/>
              </a:ext>
            </a:extLst>
          </p:cNvPr>
          <p:cNvSpPr/>
          <p:nvPr/>
        </p:nvSpPr>
        <p:spPr>
          <a:xfrm>
            <a:off x="4944862" y="529546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D69896-D3E5-4B6C-ABE2-D79BC3C640B3}"/>
              </a:ext>
            </a:extLst>
          </p:cNvPr>
          <p:cNvSpPr/>
          <p:nvPr/>
        </p:nvSpPr>
        <p:spPr>
          <a:xfrm>
            <a:off x="6059010" y="5003687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Other Services &amp; OS Components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B59D6A-CA36-4AE2-9A11-A82A77B8A910}"/>
              </a:ext>
            </a:extLst>
          </p:cNvPr>
          <p:cNvSpPr/>
          <p:nvPr/>
        </p:nvSpPr>
        <p:spPr>
          <a:xfrm>
            <a:off x="5629726" y="5926587"/>
            <a:ext cx="258397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system target file defines the services that system starts.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189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9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27CB7-AAE7-4EE9-9395-8B4515796FD2}"/>
              </a:ext>
            </a:extLst>
          </p:cNvPr>
          <p:cNvSpPr/>
          <p:nvPr/>
        </p:nvSpPr>
        <p:spPr>
          <a:xfrm>
            <a:off x="248576" y="3542044"/>
            <a:ext cx="117806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 loads its configuration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/boot/grub2/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grub.cfg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it provides you the option to select the kernel to boot up your machine in form of boot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it loads the selected/default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Kernel image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/boot/vmlinuz-4.18.0-269.el8.x86_64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then it extracts the contents of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image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/boot/initramfs-4.18.0-269.el8.x86_64.img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41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9" y="2270117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27CB7-AAE7-4EE9-9395-8B4515796FD2}"/>
              </a:ext>
            </a:extLst>
          </p:cNvPr>
          <p:cNvSpPr/>
          <p:nvPr/>
        </p:nvSpPr>
        <p:spPr>
          <a:xfrm>
            <a:off x="248576" y="3542044"/>
            <a:ext cx="117806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 loads its configuration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/boot/grub2/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grub.cfg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it provides you the option to select the kernel to boot up your machine in form of boot menu.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it loads the selected/default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Kernel image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/boot/vmlinuz-4.18.0-269.el8.x86_64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then it extracts the contents of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image from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/boot/initramfs-4.18.0-269.el8.x86_64.img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4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46458E-5768-41A3-BD0A-F33BC492D8A4}"/>
              </a:ext>
            </a:extLst>
          </p:cNvPr>
          <p:cNvSpPr/>
          <p:nvPr/>
        </p:nvSpPr>
        <p:spPr>
          <a:xfrm>
            <a:off x="389214" y="4761924"/>
            <a:ext cx="117806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executes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the first process having process ID 1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(PID=1)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RHEL 8,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been replaced with system &amp;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is a soft link to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 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22 Dec  2 07:02 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-&gt; ../lib/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  </a:t>
            </a:r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/lib/</a:t>
            </a:r>
            <a:r>
              <a:rPr lang="en-US" sz="20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547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46458E-5768-41A3-BD0A-F33BC492D8A4}"/>
              </a:ext>
            </a:extLst>
          </p:cNvPr>
          <p:cNvSpPr/>
          <p:nvPr/>
        </p:nvSpPr>
        <p:spPr>
          <a:xfrm>
            <a:off x="389214" y="4761924"/>
            <a:ext cx="117806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executes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the first process having process ID 1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(PID=1)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RHEL 8,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been replaced with system &amp;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is a soft link to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 -l 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lrwxrwxrwx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 root 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22 Dec  2 07:02 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-&gt; ../lib/</a:t>
            </a:r>
            <a:r>
              <a:rPr lang="en-US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  </a:t>
            </a:r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/lib/</a:t>
            </a:r>
            <a:r>
              <a:rPr lang="en-US" sz="20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6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3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6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F4ED9D-54A7-4AC1-8C5C-92E00367A11B}"/>
              </a:ext>
            </a:extLst>
          </p:cNvPr>
          <p:cNvSpPr/>
          <p:nvPr/>
        </p:nvSpPr>
        <p:spPr>
          <a:xfrm>
            <a:off x="389214" y="4761924"/>
            <a:ext cx="117806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help of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executes all units for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RHEL 8,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called as the targets. There are total 7 targets (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present in Linux.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includes the mounting the root filesystem on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disk at 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directory.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70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6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F4ED9D-54A7-4AC1-8C5C-92E00367A11B}"/>
              </a:ext>
            </a:extLst>
          </p:cNvPr>
          <p:cNvSpPr/>
          <p:nvPr/>
        </p:nvSpPr>
        <p:spPr>
          <a:xfrm>
            <a:off x="389214" y="4761924"/>
            <a:ext cx="1178066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the help of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executes all units for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RHEL 8,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are called as the targets. There are total 7 targets (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runlevels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present in Linux.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includes the mounting the root filesystem on the 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disk at /</a:t>
            </a:r>
            <a:r>
              <a:rPr lang="en-US" sz="20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20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directory.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6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D96EBD-57A6-45AA-B635-B7189B5DDA19}"/>
              </a:ext>
            </a:extLst>
          </p:cNvPr>
          <p:cNvSpPr/>
          <p:nvPr/>
        </p:nvSpPr>
        <p:spPr>
          <a:xfrm>
            <a:off x="5051393" y="5084332"/>
            <a:ext cx="70222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reads the file linked by 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determine the default system target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07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9DFC15-8E34-4CB2-8000-086C3434BD3F}"/>
              </a:ext>
            </a:extLst>
          </p:cNvPr>
          <p:cNvSpPr/>
          <p:nvPr/>
        </p:nvSpPr>
        <p:spPr>
          <a:xfrm>
            <a:off x="2345582" y="0"/>
            <a:ext cx="7500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Booting Process of RHEL 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AC813-37E0-4EBF-BAFB-8B96C6476833}"/>
              </a:ext>
            </a:extLst>
          </p:cNvPr>
          <p:cNvSpPr/>
          <p:nvPr/>
        </p:nvSpPr>
        <p:spPr>
          <a:xfrm>
            <a:off x="454056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33266B7-238E-4BD0-A604-209AD11E01B4}"/>
              </a:ext>
            </a:extLst>
          </p:cNvPr>
          <p:cNvSpPr/>
          <p:nvPr/>
        </p:nvSpPr>
        <p:spPr>
          <a:xfrm>
            <a:off x="2105302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2AD92-2E23-43DA-962C-C613FEB26EB1}"/>
              </a:ext>
            </a:extLst>
          </p:cNvPr>
          <p:cNvSpPr/>
          <p:nvPr/>
        </p:nvSpPr>
        <p:spPr>
          <a:xfrm>
            <a:off x="3219450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CAE0B-1B3A-4161-82B1-FEF54B4ABB35}"/>
              </a:ext>
            </a:extLst>
          </p:cNvPr>
          <p:cNvSpPr/>
          <p:nvPr/>
        </p:nvSpPr>
        <p:spPr>
          <a:xfrm>
            <a:off x="454056" y="2275839"/>
            <a:ext cx="15418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On Self Test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F544B-0F70-45D9-87D0-BB51528A6651}"/>
              </a:ext>
            </a:extLst>
          </p:cNvPr>
          <p:cNvSpPr/>
          <p:nvPr/>
        </p:nvSpPr>
        <p:spPr>
          <a:xfrm>
            <a:off x="2889752" y="2275839"/>
            <a:ext cx="231064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Input Output System</a:t>
            </a:r>
          </a:p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 Boot Device: HDD, LAN, CD/DVD, USB, HBA Card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95A02C-1988-4B60-B71E-6800DB8D26E9}"/>
              </a:ext>
            </a:extLst>
          </p:cNvPr>
          <p:cNvSpPr/>
          <p:nvPr/>
        </p:nvSpPr>
        <p:spPr>
          <a:xfrm>
            <a:off x="4870696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BD89C3-E6EB-496F-BB27-46B3C980C8BF}"/>
              </a:ext>
            </a:extLst>
          </p:cNvPr>
          <p:cNvSpPr/>
          <p:nvPr/>
        </p:nvSpPr>
        <p:spPr>
          <a:xfrm>
            <a:off x="6006557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MBR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FC2F7-8FA9-4159-9D6C-C96D385D04CA}"/>
              </a:ext>
            </a:extLst>
          </p:cNvPr>
          <p:cNvSpPr/>
          <p:nvPr/>
        </p:nvSpPr>
        <p:spPr>
          <a:xfrm>
            <a:off x="8463966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Unified Bootloader (Version 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55D3569-2EB2-46A5-9088-074C3593FF7E}"/>
              </a:ext>
            </a:extLst>
          </p:cNvPr>
          <p:cNvSpPr/>
          <p:nvPr/>
        </p:nvSpPr>
        <p:spPr>
          <a:xfrm>
            <a:off x="7657803" y="1573613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EEA863-66EE-4E5B-9A24-94B059F47F82}"/>
              </a:ext>
            </a:extLst>
          </p:cNvPr>
          <p:cNvSpPr/>
          <p:nvPr/>
        </p:nvSpPr>
        <p:spPr>
          <a:xfrm>
            <a:off x="8793664" y="1349405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690EC3-5793-4B08-8F66-A0DD13324FA2}"/>
              </a:ext>
            </a:extLst>
          </p:cNvPr>
          <p:cNvSpPr/>
          <p:nvPr/>
        </p:nvSpPr>
        <p:spPr>
          <a:xfrm>
            <a:off x="5676858" y="2275839"/>
            <a:ext cx="23106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Boot Record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626A6B34-11E2-4967-92D1-637B528FA60A}"/>
              </a:ext>
            </a:extLst>
          </p:cNvPr>
          <p:cNvSpPr/>
          <p:nvPr/>
        </p:nvSpPr>
        <p:spPr>
          <a:xfrm rot="5400000">
            <a:off x="10049397" y="1993345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3414AA-4C15-4EC8-95AA-65690CE03772}"/>
              </a:ext>
            </a:extLst>
          </p:cNvPr>
          <p:cNvSpPr/>
          <p:nvPr/>
        </p:nvSpPr>
        <p:spPr>
          <a:xfrm>
            <a:off x="10188938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62D53D-DF4E-4B09-B588-BBC61DEECF91}"/>
              </a:ext>
            </a:extLst>
          </p:cNvPr>
          <p:cNvSpPr/>
          <p:nvPr/>
        </p:nvSpPr>
        <p:spPr>
          <a:xfrm rot="10800000">
            <a:off x="9074790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C1F47-F9E4-4564-9039-D8FFE1FB08FD}"/>
              </a:ext>
            </a:extLst>
          </p:cNvPr>
          <p:cNvSpPr/>
          <p:nvPr/>
        </p:nvSpPr>
        <p:spPr>
          <a:xfrm>
            <a:off x="8993080" y="4069427"/>
            <a:ext cx="3176802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(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VMLinuz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find drivers in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all Hardware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Inititalization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BB9958-1615-4627-BD9C-6819E52DF220}"/>
              </a:ext>
            </a:extLst>
          </p:cNvPr>
          <p:cNvSpPr/>
          <p:nvPr/>
        </p:nvSpPr>
        <p:spPr>
          <a:xfrm>
            <a:off x="7423544" y="3132373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H/W Initialization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17BFA4-EB7B-4484-927A-8F69A81117BF}"/>
              </a:ext>
            </a:extLst>
          </p:cNvPr>
          <p:cNvSpPr/>
          <p:nvPr/>
        </p:nvSpPr>
        <p:spPr>
          <a:xfrm rot="10800000">
            <a:off x="6314166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63EF23-74BA-4D85-A6C2-3434AE82DE22}"/>
              </a:ext>
            </a:extLst>
          </p:cNvPr>
          <p:cNvSpPr/>
          <p:nvPr/>
        </p:nvSpPr>
        <p:spPr>
          <a:xfrm>
            <a:off x="4658150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sbin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230580A-AA4B-4EB9-89A7-DF47F2387085}"/>
              </a:ext>
            </a:extLst>
          </p:cNvPr>
          <p:cNvSpPr/>
          <p:nvPr/>
        </p:nvSpPr>
        <p:spPr>
          <a:xfrm>
            <a:off x="8793664" y="1349406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GRUB2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E19ED0CA-B5E2-4B2C-B4B7-646949AEAFCC}"/>
              </a:ext>
            </a:extLst>
          </p:cNvPr>
          <p:cNvSpPr/>
          <p:nvPr/>
        </p:nvSpPr>
        <p:spPr>
          <a:xfrm rot="5400000">
            <a:off x="10049397" y="1993347"/>
            <a:ext cx="1531979" cy="7409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148E93-1F3F-4DF7-99D0-C5F0463D1953}"/>
              </a:ext>
            </a:extLst>
          </p:cNvPr>
          <p:cNvSpPr/>
          <p:nvPr/>
        </p:nvSpPr>
        <p:spPr>
          <a:xfrm rot="10800000">
            <a:off x="3539232" y="3352444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6AEE45-0582-4C30-83C1-F4CFF204ECFE}"/>
              </a:ext>
            </a:extLst>
          </p:cNvPr>
          <p:cNvSpPr/>
          <p:nvPr/>
        </p:nvSpPr>
        <p:spPr>
          <a:xfrm>
            <a:off x="1887986" y="3129810"/>
            <a:ext cx="165124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Initrd.target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Execution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B2F07D7-6979-4F1A-AC90-28A35E7A5196}"/>
              </a:ext>
            </a:extLst>
          </p:cNvPr>
          <p:cNvSpPr/>
          <p:nvPr/>
        </p:nvSpPr>
        <p:spPr>
          <a:xfrm rot="10800000">
            <a:off x="922616" y="3364057"/>
            <a:ext cx="960600" cy="16766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369BD0-0877-41C8-A776-7BC21463BBE8}"/>
              </a:ext>
            </a:extLst>
          </p:cNvPr>
          <p:cNvSpPr/>
          <p:nvPr/>
        </p:nvSpPr>
        <p:spPr>
          <a:xfrm>
            <a:off x="204186" y="5040703"/>
            <a:ext cx="1901116" cy="81674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Switches</a:t>
            </a:r>
          </a:p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Root Filesystem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5D90B4-EA0D-4820-93CB-51F4FE72B902}"/>
              </a:ext>
            </a:extLst>
          </p:cNvPr>
          <p:cNvSpPr/>
          <p:nvPr/>
        </p:nvSpPr>
        <p:spPr>
          <a:xfrm>
            <a:off x="-578" y="5926589"/>
            <a:ext cx="258397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 Root Filesystem switched from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initramfs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root (/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sysroot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to system root filesystem (/)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78C65E8-8F5F-4E47-8ECE-7F897E129E27}"/>
              </a:ext>
            </a:extLst>
          </p:cNvPr>
          <p:cNvSpPr/>
          <p:nvPr/>
        </p:nvSpPr>
        <p:spPr>
          <a:xfrm>
            <a:off x="2105302" y="5263337"/>
            <a:ext cx="111414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6ABE80-7845-4A04-8CEE-0760678FBB73}"/>
              </a:ext>
            </a:extLst>
          </p:cNvPr>
          <p:cNvSpPr/>
          <p:nvPr/>
        </p:nvSpPr>
        <p:spPr>
          <a:xfrm>
            <a:off x="3219450" y="5035816"/>
            <a:ext cx="1725412" cy="890773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looks for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D96EBD-57A6-45AA-B635-B7189B5DDA19}"/>
              </a:ext>
            </a:extLst>
          </p:cNvPr>
          <p:cNvSpPr/>
          <p:nvPr/>
        </p:nvSpPr>
        <p:spPr>
          <a:xfrm>
            <a:off x="5051393" y="5084332"/>
            <a:ext cx="702223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reads the file linked by 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systemd</a:t>
            </a:r>
            <a:r>
              <a:rPr lang="en-US" sz="1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/system/</a:t>
            </a:r>
            <a:r>
              <a:rPr lang="en-US" sz="16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default.target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determine the default system target (</a:t>
            </a:r>
            <a:r>
              <a:rPr lang="en-US" sz="1600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runlevel</a:t>
            </a:r>
            <a:r>
              <a:rPr lang="en-US" sz="1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endParaRPr lang="en-US" sz="16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12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2303</Words>
  <Application>Microsoft Office PowerPoint</Application>
  <PresentationFormat>Widescreen</PresentationFormat>
  <Paragraphs>350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Nehra</dc:creator>
  <cp:lastModifiedBy>Vikas Nehra</cp:lastModifiedBy>
  <cp:revision>45</cp:revision>
  <dcterms:created xsi:type="dcterms:W3CDTF">2021-02-28T07:32:29Z</dcterms:created>
  <dcterms:modified xsi:type="dcterms:W3CDTF">2022-01-25T06:31:51Z</dcterms:modified>
</cp:coreProperties>
</file>