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Nehra" initials="VN" lastIdx="1" clrIdx="0">
    <p:extLst>
      <p:ext uri="{19B8F6BF-5375-455C-9EA6-DF929625EA0E}">
        <p15:presenceInfo xmlns:p15="http://schemas.microsoft.com/office/powerpoint/2012/main" userId="afdf3d125459ab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20:00:31.32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4D111-0B90-4522-A16B-FFDE06D16797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52962-FE7F-427A-8191-5A08004CE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52962-FE7F-427A-8191-5A08004CEF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1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52962-FE7F-427A-8191-5A08004CEF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0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F8F8-D644-4B64-B889-35842E79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FA859-9504-4192-AB71-81D0F3940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E09B-89DB-4D4E-9662-60B5834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6E4D-D41F-40CB-86E5-C956768F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AB96-AE24-42F3-AE86-A154428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5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2832-D925-4C58-9E00-975B25DF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DD52-C0C1-4EF9-BD22-DA9DB809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B3A4-7721-4899-B22F-B179451D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C71A-BFA4-4DD0-B5BA-61DEE2A5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5AA5-52AA-4BF8-A3EA-7CD90DD0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C7EE4-B922-41C3-88BA-B61778F04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4401D-50A0-4458-AD42-D20C2F456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F36A-2838-44A1-89D8-8A0C278E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A743-4263-4FD0-B3D5-E7BD3089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5129-1758-41E9-90B3-D498B082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8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1139-EE56-443C-9640-952D05E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E7A3-98E6-4078-BEA4-A27A5D88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2E36-C8F2-41B4-9D77-9399174F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00A1-B84B-42A3-921E-63BD9DDC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DB54-F4D5-4A4A-BD3E-6D3C5C18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9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3753-9F5D-4F3F-A831-A11AC16A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3985-DF7F-406C-8603-09C5A655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381B-40B8-4D1D-B31A-B689D66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7876-3886-41E8-B988-944E0A42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A4CF-F3B2-4236-A1D1-A4B6C00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96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6780-E6DB-4A7E-9CFA-71482C33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6DEC-0869-4E23-B82D-152C19417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8F68-FAF1-4C5D-997B-E3A90DF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97AA3-7CF5-4156-A8F1-B071E845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9870-BF21-404C-80ED-1C28FBA1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3029A-9EAD-4A5C-B3D7-3BEBF793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7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B113-8481-45D3-A703-1C2D148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B636-17BF-4819-ADB4-2B755EBE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D3CDA-B777-4173-8687-296CF1CF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3D4A-B3F4-455E-B8B9-EC42D485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AC3D-8082-42DA-B9F6-C6E16CB9D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0EA2B-2FC9-4F04-A167-BCDD01BD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B72A9-396D-42A5-9286-71B13BBF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2367D-EC32-4025-897E-8E817AC4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0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ECDD-71B1-4126-BB6F-F2C9ED3C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88750-B8E1-4112-85D0-F2607154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88599-421C-4938-A509-1917AED7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B93F9-3987-4E36-B841-AB8BB988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C0857-6894-489D-84B6-3EC0AB1E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CD29D-1FFC-43C4-97AE-572B9C57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54DE-DF88-46FC-899E-30B24749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2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26B0-46C7-46D6-BE28-875AC493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9646-560B-4A90-BC90-6D358A7A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5DB6-8D8F-439A-B387-1D94D55E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0DBF7-DA4F-476E-B4B7-DDE4B760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4520-4049-4D43-A6BA-895BE882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707AB-359E-4233-BE16-6D1335B1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1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DBA9-9BDF-47AA-8A94-D537A7A9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1F9-4F70-45F0-BD08-2D4BF35C6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94A1-1F70-4DDC-B25D-A0809E55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36478-ACF8-44BF-8567-C40DD0B0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446F-C597-47FF-8EA7-20F03471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22B9-7D9F-4714-9D88-1C653F9D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29410-4065-486F-ACD4-354AD509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B76F-56AF-493C-B32F-3F67A4C1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B840-7D2B-4A49-A9D4-5F5F2767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EA9E-2DDA-4100-A0FA-9B73BF588E73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646B-4C8A-41B4-8C7B-2AAE75ED8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00A5-7629-4AE8-BC8B-CDBA3799E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AA48-C66C-4513-A948-FD7EE324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7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EC9FE1-E1AC-4718-85D0-972DA295FF24}"/>
              </a:ext>
            </a:extLst>
          </p:cNvPr>
          <p:cNvSpPr/>
          <p:nvPr/>
        </p:nvSpPr>
        <p:spPr>
          <a:xfrm>
            <a:off x="988383" y="1222088"/>
            <a:ext cx="2281561" cy="13405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 1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sda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33C526-1D51-4F9B-810E-0B39B17B49F0}"/>
              </a:ext>
            </a:extLst>
          </p:cNvPr>
          <p:cNvSpPr/>
          <p:nvPr/>
        </p:nvSpPr>
        <p:spPr>
          <a:xfrm>
            <a:off x="3675357" y="1679288"/>
            <a:ext cx="2015231" cy="426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CEAB79-3A4A-4413-8424-9D6076EB1060}"/>
              </a:ext>
            </a:extLst>
          </p:cNvPr>
          <p:cNvSpPr/>
          <p:nvPr/>
        </p:nvSpPr>
        <p:spPr>
          <a:xfrm>
            <a:off x="6096000" y="1031217"/>
            <a:ext cx="5187519" cy="172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AECEA-6213-4DAB-BFF4-88CF31D7F379}"/>
              </a:ext>
            </a:extLst>
          </p:cNvPr>
          <p:cNvSpPr/>
          <p:nvPr/>
        </p:nvSpPr>
        <p:spPr>
          <a:xfrm>
            <a:off x="1146119" y="0"/>
            <a:ext cx="9899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 With Standard Partitions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7EB124-6C52-498F-9940-98505A25AEF5}"/>
              </a:ext>
            </a:extLst>
          </p:cNvPr>
          <p:cNvSpPr/>
          <p:nvPr/>
        </p:nvSpPr>
        <p:spPr>
          <a:xfrm>
            <a:off x="6096000" y="1294890"/>
            <a:ext cx="2015231" cy="1182496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116AEB-9CFA-44DB-82ED-5A3F5A4472BE}"/>
              </a:ext>
            </a:extLst>
          </p:cNvPr>
          <p:cNvSpPr/>
          <p:nvPr/>
        </p:nvSpPr>
        <p:spPr>
          <a:xfrm>
            <a:off x="8145261" y="1301102"/>
            <a:ext cx="3138258" cy="118249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260BA-3E69-4E51-B01E-EA98044D18EA}"/>
              </a:ext>
            </a:extLst>
          </p:cNvPr>
          <p:cNvSpPr txBox="1"/>
          <p:nvPr/>
        </p:nvSpPr>
        <p:spPr>
          <a:xfrm>
            <a:off x="7812346" y="923330"/>
            <a:ext cx="148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sda</a:t>
            </a:r>
            <a:endParaRPr lang="en-IN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71C27C-E0F1-40EB-9B55-51BA61FE3D9A}"/>
              </a:ext>
            </a:extLst>
          </p:cNvPr>
          <p:cNvSpPr/>
          <p:nvPr/>
        </p:nvSpPr>
        <p:spPr>
          <a:xfrm>
            <a:off x="6096000" y="1475100"/>
            <a:ext cx="2015231" cy="81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A8E9E2-773C-430D-8262-602FBA1C37ED}"/>
              </a:ext>
            </a:extLst>
          </p:cNvPr>
          <p:cNvSpPr/>
          <p:nvPr/>
        </p:nvSpPr>
        <p:spPr>
          <a:xfrm>
            <a:off x="8145261" y="1492882"/>
            <a:ext cx="3138258" cy="81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44F76-1C7C-4E4D-A555-2AE1DDEE4205}"/>
              </a:ext>
            </a:extLst>
          </p:cNvPr>
          <p:cNvSpPr txBox="1"/>
          <p:nvPr/>
        </p:nvSpPr>
        <p:spPr>
          <a:xfrm>
            <a:off x="6622742" y="2193284"/>
            <a:ext cx="14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/dev/sda1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A3AB-7CBA-485D-B174-23E92A873969}"/>
              </a:ext>
            </a:extLst>
          </p:cNvPr>
          <p:cNvSpPr txBox="1"/>
          <p:nvPr/>
        </p:nvSpPr>
        <p:spPr>
          <a:xfrm>
            <a:off x="9046346" y="2208429"/>
            <a:ext cx="14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/dev/sda2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6C9D6-DD6E-4A8F-8BB2-89BD92CDD565}"/>
              </a:ext>
            </a:extLst>
          </p:cNvPr>
          <p:cNvSpPr txBox="1"/>
          <p:nvPr/>
        </p:nvSpPr>
        <p:spPr>
          <a:xfrm>
            <a:off x="6359370" y="1411555"/>
            <a:ext cx="148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ext3 </a:t>
            </a:r>
          </a:p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F2CE7-1FAB-4AE1-84E2-3B658FDC7F17}"/>
              </a:ext>
            </a:extLst>
          </p:cNvPr>
          <p:cNvSpPr txBox="1"/>
          <p:nvPr/>
        </p:nvSpPr>
        <p:spPr>
          <a:xfrm>
            <a:off x="8855475" y="1475100"/>
            <a:ext cx="148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ext4 </a:t>
            </a:r>
          </a:p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D3E6C-A54D-46C2-B360-8AD525B7E82F}"/>
              </a:ext>
            </a:extLst>
          </p:cNvPr>
          <p:cNvSpPr txBox="1"/>
          <p:nvPr/>
        </p:nvSpPr>
        <p:spPr>
          <a:xfrm>
            <a:off x="5294048" y="2773433"/>
            <a:ext cx="67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Free Space Available On The Disk For New Partitions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721AB4-4CDF-40D8-870B-7A4A208BE30A}"/>
              </a:ext>
            </a:extLst>
          </p:cNvPr>
          <p:cNvSpPr/>
          <p:nvPr/>
        </p:nvSpPr>
        <p:spPr>
          <a:xfrm>
            <a:off x="988383" y="3826741"/>
            <a:ext cx="2281561" cy="13405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 2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sdb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82B3E6-7DF1-47F5-B6BD-B1170094F95F}"/>
              </a:ext>
            </a:extLst>
          </p:cNvPr>
          <p:cNvSpPr/>
          <p:nvPr/>
        </p:nvSpPr>
        <p:spPr>
          <a:xfrm>
            <a:off x="3675357" y="4283941"/>
            <a:ext cx="2015231" cy="426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F58836-F683-44DC-99CC-0208A5CFB45C}"/>
              </a:ext>
            </a:extLst>
          </p:cNvPr>
          <p:cNvSpPr/>
          <p:nvPr/>
        </p:nvSpPr>
        <p:spPr>
          <a:xfrm>
            <a:off x="6096000" y="3635870"/>
            <a:ext cx="5187519" cy="172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58E428-137C-450E-A043-2C406A0B51BF}"/>
              </a:ext>
            </a:extLst>
          </p:cNvPr>
          <p:cNvSpPr/>
          <p:nvPr/>
        </p:nvSpPr>
        <p:spPr>
          <a:xfrm>
            <a:off x="6096000" y="3899543"/>
            <a:ext cx="2015231" cy="1182496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1F498A-EF80-4ED6-819D-36AF651705D7}"/>
              </a:ext>
            </a:extLst>
          </p:cNvPr>
          <p:cNvSpPr/>
          <p:nvPr/>
        </p:nvSpPr>
        <p:spPr>
          <a:xfrm>
            <a:off x="8145261" y="3905755"/>
            <a:ext cx="2015231" cy="118249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4BCEB-1732-4680-8A44-5D52CE7F4E40}"/>
              </a:ext>
            </a:extLst>
          </p:cNvPr>
          <p:cNvSpPr txBox="1"/>
          <p:nvPr/>
        </p:nvSpPr>
        <p:spPr>
          <a:xfrm>
            <a:off x="7772398" y="3517662"/>
            <a:ext cx="148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sdb</a:t>
            </a:r>
            <a:endParaRPr lang="en-IN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2C14D1-66A1-46EB-933F-85CF7C0FA78B}"/>
              </a:ext>
            </a:extLst>
          </p:cNvPr>
          <p:cNvSpPr/>
          <p:nvPr/>
        </p:nvSpPr>
        <p:spPr>
          <a:xfrm>
            <a:off x="6096000" y="4079753"/>
            <a:ext cx="2015231" cy="81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CF1BC5-C114-4D0F-9004-E62D3ACDAAD0}"/>
              </a:ext>
            </a:extLst>
          </p:cNvPr>
          <p:cNvSpPr/>
          <p:nvPr/>
        </p:nvSpPr>
        <p:spPr>
          <a:xfrm>
            <a:off x="8145261" y="4097535"/>
            <a:ext cx="2015231" cy="816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E2B85-8454-474A-9B37-C74A7DF7ECA8}"/>
              </a:ext>
            </a:extLst>
          </p:cNvPr>
          <p:cNvSpPr txBox="1"/>
          <p:nvPr/>
        </p:nvSpPr>
        <p:spPr>
          <a:xfrm>
            <a:off x="6622742" y="4797937"/>
            <a:ext cx="14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/dev/sdb1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DF8125-B0C9-4E11-89E8-ACFD9C1EEDF5}"/>
              </a:ext>
            </a:extLst>
          </p:cNvPr>
          <p:cNvSpPr txBox="1"/>
          <p:nvPr/>
        </p:nvSpPr>
        <p:spPr>
          <a:xfrm>
            <a:off x="8571390" y="4813082"/>
            <a:ext cx="14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/dev/sdb2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2964BB-D213-4363-8665-72B195200DD7}"/>
              </a:ext>
            </a:extLst>
          </p:cNvPr>
          <p:cNvSpPr txBox="1"/>
          <p:nvPr/>
        </p:nvSpPr>
        <p:spPr>
          <a:xfrm>
            <a:off x="6359370" y="4016208"/>
            <a:ext cx="148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ext4 </a:t>
            </a:r>
          </a:p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/home</a:t>
            </a:r>
            <a:endParaRPr lang="en-I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97D38-C548-452F-8DFB-5017743BA41B}"/>
              </a:ext>
            </a:extLst>
          </p:cNvPr>
          <p:cNvSpPr txBox="1"/>
          <p:nvPr/>
        </p:nvSpPr>
        <p:spPr>
          <a:xfrm>
            <a:off x="8408631" y="4064557"/>
            <a:ext cx="148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xfs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srv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/data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CE10B2-11DA-4CD6-B55B-B0EA19FFAD36}"/>
              </a:ext>
            </a:extLst>
          </p:cNvPr>
          <p:cNvSpPr txBox="1"/>
          <p:nvPr/>
        </p:nvSpPr>
        <p:spPr>
          <a:xfrm>
            <a:off x="5294048" y="5377995"/>
            <a:ext cx="67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 Space Available On The Disk For New Partitions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E7BAB1-855D-4F18-BBCA-EB61A16F10F0}"/>
              </a:ext>
            </a:extLst>
          </p:cNvPr>
          <p:cNvSpPr txBox="1"/>
          <p:nvPr/>
        </p:nvSpPr>
        <p:spPr>
          <a:xfrm>
            <a:off x="186429" y="5838396"/>
            <a:ext cx="1187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rgbClr val="C00000"/>
                </a:solidFill>
              </a:rPr>
              <a:t>Suppose you want to enlarge the space available for /</a:t>
            </a:r>
            <a:r>
              <a:rPr lang="en-IN" sz="1600" dirty="0" err="1">
                <a:solidFill>
                  <a:srgbClr val="C00000"/>
                </a:solidFill>
              </a:rPr>
              <a:t>srv</a:t>
            </a:r>
            <a:r>
              <a:rPr lang="en-IN" sz="1600" dirty="0">
                <a:solidFill>
                  <a:srgbClr val="C00000"/>
                </a:solidFill>
              </a:rPr>
              <a:t>/data on disk 2, What can you do? The solution will always force you to unmount the file system, take a backup of the data, remove and recreate partitions, and then restore the data and remount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9677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EC9FE1-E1AC-4718-85D0-972DA295FF24}"/>
              </a:ext>
            </a:extLst>
          </p:cNvPr>
          <p:cNvSpPr/>
          <p:nvPr/>
        </p:nvSpPr>
        <p:spPr>
          <a:xfrm>
            <a:off x="704296" y="1269507"/>
            <a:ext cx="1950127" cy="85225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 1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sda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AECEA-6213-4DAB-BFF4-88CF31D7F379}"/>
              </a:ext>
            </a:extLst>
          </p:cNvPr>
          <p:cNvSpPr/>
          <p:nvPr/>
        </p:nvSpPr>
        <p:spPr>
          <a:xfrm>
            <a:off x="983677" y="0"/>
            <a:ext cx="10224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With Logical Volume (LVM)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D5020C-1174-4F87-B6B6-0FC03786BD45}"/>
              </a:ext>
            </a:extLst>
          </p:cNvPr>
          <p:cNvSpPr/>
          <p:nvPr/>
        </p:nvSpPr>
        <p:spPr>
          <a:xfrm>
            <a:off x="704294" y="3291397"/>
            <a:ext cx="1950127" cy="85225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 2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sdb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2235E5-2B43-4F55-8591-7FDFD9B8C6D8}"/>
              </a:ext>
            </a:extLst>
          </p:cNvPr>
          <p:cNvSpPr/>
          <p:nvPr/>
        </p:nvSpPr>
        <p:spPr>
          <a:xfrm>
            <a:off x="704294" y="5313287"/>
            <a:ext cx="1950127" cy="85225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 3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sdc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56665-A7D4-48BC-A35B-7A0559B24F62}"/>
              </a:ext>
            </a:extLst>
          </p:cNvPr>
          <p:cNvSpPr txBox="1"/>
          <p:nvPr/>
        </p:nvSpPr>
        <p:spPr>
          <a:xfrm>
            <a:off x="983677" y="6349299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Raw Disks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0B41EB-D646-4C46-8584-F1DFB035FF1E}"/>
              </a:ext>
            </a:extLst>
          </p:cNvPr>
          <p:cNvSpPr/>
          <p:nvPr/>
        </p:nvSpPr>
        <p:spPr>
          <a:xfrm>
            <a:off x="3354015" y="972105"/>
            <a:ext cx="1136342" cy="1447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00EA86-8BD0-456D-99DD-71BE9BF68EBF}"/>
              </a:ext>
            </a:extLst>
          </p:cNvPr>
          <p:cNvSpPr/>
          <p:nvPr/>
        </p:nvSpPr>
        <p:spPr>
          <a:xfrm>
            <a:off x="2716567" y="1571348"/>
            <a:ext cx="532660" cy="275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92AE5-B7C8-41C3-8863-F2767CBA82BB}"/>
              </a:ext>
            </a:extLst>
          </p:cNvPr>
          <p:cNvSpPr/>
          <p:nvPr/>
        </p:nvSpPr>
        <p:spPr>
          <a:xfrm>
            <a:off x="3471169" y="1038687"/>
            <a:ext cx="861134" cy="6569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/dev/sda1</a:t>
            </a:r>
            <a:endParaRPr lang="en-IN" sz="11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17856B-F629-4136-9AB0-E58DB5737A1D}"/>
              </a:ext>
            </a:extLst>
          </p:cNvPr>
          <p:cNvSpPr/>
          <p:nvPr/>
        </p:nvSpPr>
        <p:spPr>
          <a:xfrm>
            <a:off x="3471169" y="1728926"/>
            <a:ext cx="861134" cy="6569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/dev/sda2</a:t>
            </a:r>
            <a:endParaRPr lang="en-IN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4A5A6A4-11B6-4404-8A9B-30ACC261D7C5}"/>
              </a:ext>
            </a:extLst>
          </p:cNvPr>
          <p:cNvSpPr/>
          <p:nvPr/>
        </p:nvSpPr>
        <p:spPr>
          <a:xfrm>
            <a:off x="3354015" y="3075886"/>
            <a:ext cx="1136342" cy="1447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41EB711-0595-4A7B-892B-DCD703D6FE32}"/>
              </a:ext>
            </a:extLst>
          </p:cNvPr>
          <p:cNvSpPr/>
          <p:nvPr/>
        </p:nvSpPr>
        <p:spPr>
          <a:xfrm>
            <a:off x="3471169" y="3142468"/>
            <a:ext cx="861134" cy="6569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/dev/sdb1</a:t>
            </a:r>
            <a:endParaRPr lang="en-IN" sz="11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57C485-6727-49B4-9BC1-035C803523A8}"/>
              </a:ext>
            </a:extLst>
          </p:cNvPr>
          <p:cNvSpPr/>
          <p:nvPr/>
        </p:nvSpPr>
        <p:spPr>
          <a:xfrm>
            <a:off x="3471169" y="3832707"/>
            <a:ext cx="861134" cy="6569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/dev/sdb2</a:t>
            </a:r>
            <a:endParaRPr lang="en-IN" sz="11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D6FD1BA-17F1-4450-A594-85873CADE8BA}"/>
              </a:ext>
            </a:extLst>
          </p:cNvPr>
          <p:cNvSpPr/>
          <p:nvPr/>
        </p:nvSpPr>
        <p:spPr>
          <a:xfrm>
            <a:off x="3354015" y="5095783"/>
            <a:ext cx="1136342" cy="1447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BB5AD39-74DC-4974-B595-F4D69B5817E0}"/>
              </a:ext>
            </a:extLst>
          </p:cNvPr>
          <p:cNvSpPr/>
          <p:nvPr/>
        </p:nvSpPr>
        <p:spPr>
          <a:xfrm>
            <a:off x="3471169" y="5162365"/>
            <a:ext cx="861134" cy="6569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/dev/sdc1</a:t>
            </a:r>
            <a:endParaRPr lang="en-IN" sz="11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2334B7F-9FA2-4DC5-AD2E-EB056783BE9C}"/>
              </a:ext>
            </a:extLst>
          </p:cNvPr>
          <p:cNvSpPr/>
          <p:nvPr/>
        </p:nvSpPr>
        <p:spPr>
          <a:xfrm>
            <a:off x="2716567" y="5601811"/>
            <a:ext cx="532660" cy="275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FAA0955-8F9B-45C7-AD29-56F4F46A3428}"/>
              </a:ext>
            </a:extLst>
          </p:cNvPr>
          <p:cNvSpPr/>
          <p:nvPr/>
        </p:nvSpPr>
        <p:spPr>
          <a:xfrm>
            <a:off x="2737888" y="3579921"/>
            <a:ext cx="532660" cy="275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5113CD-E90E-4E88-9E11-0CA21AA3F301}"/>
              </a:ext>
            </a:extLst>
          </p:cNvPr>
          <p:cNvSpPr txBox="1"/>
          <p:nvPr/>
        </p:nvSpPr>
        <p:spPr>
          <a:xfrm>
            <a:off x="2130641" y="6542843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Physical Partitions on Disks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6558DE-E683-40C4-B8AD-8B5887E86961}"/>
              </a:ext>
            </a:extLst>
          </p:cNvPr>
          <p:cNvCxnSpPr>
            <a:cxnSpLocks/>
          </p:cNvCxnSpPr>
          <p:nvPr/>
        </p:nvCxnSpPr>
        <p:spPr>
          <a:xfrm>
            <a:off x="4243527" y="1393794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428B0C3-2E2C-4368-8194-58EF6094C4E8}"/>
              </a:ext>
            </a:extLst>
          </p:cNvPr>
          <p:cNvSpPr/>
          <p:nvPr/>
        </p:nvSpPr>
        <p:spPr>
          <a:xfrm>
            <a:off x="5122416" y="1136342"/>
            <a:ext cx="843380" cy="559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PV1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DE2AD9-239D-4B6A-8B4C-45FD6B7D52B2}"/>
              </a:ext>
            </a:extLst>
          </p:cNvPr>
          <p:cNvCxnSpPr>
            <a:cxnSpLocks/>
          </p:cNvCxnSpPr>
          <p:nvPr/>
        </p:nvCxnSpPr>
        <p:spPr>
          <a:xfrm>
            <a:off x="4243527" y="2068497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EE1256A-7F10-44D4-B57B-B9EE9A6BDE6D}"/>
              </a:ext>
            </a:extLst>
          </p:cNvPr>
          <p:cNvSpPr/>
          <p:nvPr/>
        </p:nvSpPr>
        <p:spPr>
          <a:xfrm>
            <a:off x="5122416" y="1811045"/>
            <a:ext cx="843380" cy="559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PV2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60B642-1EC0-48C0-8C5F-5A369607952F}"/>
              </a:ext>
            </a:extLst>
          </p:cNvPr>
          <p:cNvCxnSpPr>
            <a:cxnSpLocks/>
          </p:cNvCxnSpPr>
          <p:nvPr/>
        </p:nvCxnSpPr>
        <p:spPr>
          <a:xfrm>
            <a:off x="4243527" y="3511119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CADD6CD-862A-4CEE-8F36-422943F07DD0}"/>
              </a:ext>
            </a:extLst>
          </p:cNvPr>
          <p:cNvSpPr/>
          <p:nvPr/>
        </p:nvSpPr>
        <p:spPr>
          <a:xfrm>
            <a:off x="5122416" y="3253667"/>
            <a:ext cx="843380" cy="559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PV3</a:t>
            </a:r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11E6F8-1A0B-4BE1-BE72-8F7DCBC717C3}"/>
              </a:ext>
            </a:extLst>
          </p:cNvPr>
          <p:cNvCxnSpPr>
            <a:cxnSpLocks/>
          </p:cNvCxnSpPr>
          <p:nvPr/>
        </p:nvCxnSpPr>
        <p:spPr>
          <a:xfrm>
            <a:off x="4243527" y="4185822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A00D37-D317-43F7-8E51-14B373E30F94}"/>
              </a:ext>
            </a:extLst>
          </p:cNvPr>
          <p:cNvSpPr/>
          <p:nvPr/>
        </p:nvSpPr>
        <p:spPr>
          <a:xfrm>
            <a:off x="5122416" y="3928370"/>
            <a:ext cx="843380" cy="559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PV4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2F6967-43EA-4F39-8F64-86068BEE7F93}"/>
              </a:ext>
            </a:extLst>
          </p:cNvPr>
          <p:cNvCxnSpPr>
            <a:cxnSpLocks/>
          </p:cNvCxnSpPr>
          <p:nvPr/>
        </p:nvCxnSpPr>
        <p:spPr>
          <a:xfrm>
            <a:off x="4237610" y="5513033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915616C-123A-4A93-BAC0-FB41195E17EC}"/>
              </a:ext>
            </a:extLst>
          </p:cNvPr>
          <p:cNvSpPr/>
          <p:nvPr/>
        </p:nvSpPr>
        <p:spPr>
          <a:xfrm>
            <a:off x="5116499" y="5255581"/>
            <a:ext cx="843380" cy="559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PV5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2B853B-4D37-408A-B440-3EC4623BF4DB}"/>
              </a:ext>
            </a:extLst>
          </p:cNvPr>
          <p:cNvSpPr txBox="1"/>
          <p:nvPr/>
        </p:nvSpPr>
        <p:spPr>
          <a:xfrm>
            <a:off x="4539755" y="5856575"/>
            <a:ext cx="186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/>
              <a:t>Physical Volumes (PVs) Created With Physical Partitions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8214099-2C25-4861-BE75-90E475E0D945}"/>
              </a:ext>
            </a:extLst>
          </p:cNvPr>
          <p:cNvSpPr/>
          <p:nvPr/>
        </p:nvSpPr>
        <p:spPr>
          <a:xfrm>
            <a:off x="6498455" y="1469535"/>
            <a:ext cx="2112886" cy="20061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Volume Group 1 (VG1)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DFB42-DEFF-48E5-9396-F8077EDB1E72}"/>
              </a:ext>
            </a:extLst>
          </p:cNvPr>
          <p:cNvCxnSpPr>
            <a:endCxn id="62" idx="1"/>
          </p:cNvCxnSpPr>
          <p:nvPr/>
        </p:nvCxnSpPr>
        <p:spPr>
          <a:xfrm>
            <a:off x="5959879" y="1269507"/>
            <a:ext cx="848001" cy="49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91106A-D98F-494A-8D2A-85A6AD0A5C81}"/>
              </a:ext>
            </a:extLst>
          </p:cNvPr>
          <p:cNvCxnSpPr>
            <a:stCxn id="54" idx="3"/>
          </p:cNvCxnSpPr>
          <p:nvPr/>
        </p:nvCxnSpPr>
        <p:spPr>
          <a:xfrm>
            <a:off x="5965796" y="2090692"/>
            <a:ext cx="532659" cy="151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72393E-1A92-4F0F-BF2D-F97F42A34993}"/>
              </a:ext>
            </a:extLst>
          </p:cNvPr>
          <p:cNvCxnSpPr>
            <a:stCxn id="56" idx="3"/>
          </p:cNvCxnSpPr>
          <p:nvPr/>
        </p:nvCxnSpPr>
        <p:spPr>
          <a:xfrm flipV="1">
            <a:off x="5965796" y="3075886"/>
            <a:ext cx="772355" cy="457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89226BA-4A27-499A-BC3F-2F91BA4903E3}"/>
              </a:ext>
            </a:extLst>
          </p:cNvPr>
          <p:cNvSpPr/>
          <p:nvPr/>
        </p:nvSpPr>
        <p:spPr>
          <a:xfrm>
            <a:off x="6498455" y="3731069"/>
            <a:ext cx="2112886" cy="20061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Volume Group 2 (VG2)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26CC0-5C61-4E8F-BA8F-BCD5B471E935}"/>
              </a:ext>
            </a:extLst>
          </p:cNvPr>
          <p:cNvCxnSpPr>
            <a:stCxn id="58" idx="3"/>
          </p:cNvCxnSpPr>
          <p:nvPr/>
        </p:nvCxnSpPr>
        <p:spPr>
          <a:xfrm>
            <a:off x="5965796" y="4208017"/>
            <a:ext cx="532659" cy="31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93F30-6478-4369-A45D-38259725C689}"/>
              </a:ext>
            </a:extLst>
          </p:cNvPr>
          <p:cNvCxnSpPr>
            <a:stCxn id="60" idx="3"/>
          </p:cNvCxnSpPr>
          <p:nvPr/>
        </p:nvCxnSpPr>
        <p:spPr>
          <a:xfrm flipV="1">
            <a:off x="5959879" y="5162365"/>
            <a:ext cx="637976" cy="372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9572FAA-6E1F-4585-8A8D-9F016D201E77}"/>
              </a:ext>
            </a:extLst>
          </p:cNvPr>
          <p:cNvSpPr txBox="1"/>
          <p:nvPr/>
        </p:nvSpPr>
        <p:spPr>
          <a:xfrm>
            <a:off x="6647252" y="5847698"/>
            <a:ext cx="186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/>
              <a:t>Volume Groups (VGs) Created With Physical Volumes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420DCB3-4FC4-4E72-A908-0B07916D79A9}"/>
              </a:ext>
            </a:extLst>
          </p:cNvPr>
          <p:cNvCxnSpPr>
            <a:stCxn id="62" idx="7"/>
          </p:cNvCxnSpPr>
          <p:nvPr/>
        </p:nvCxnSpPr>
        <p:spPr>
          <a:xfrm flipV="1">
            <a:off x="8301916" y="1269507"/>
            <a:ext cx="753307" cy="49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B2EAAB5-0042-47CC-AFB9-5988FF42A74D}"/>
              </a:ext>
            </a:extLst>
          </p:cNvPr>
          <p:cNvSpPr/>
          <p:nvPr/>
        </p:nvSpPr>
        <p:spPr>
          <a:xfrm>
            <a:off x="9055223" y="1033833"/>
            <a:ext cx="2565647" cy="812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Logical Volume1 (LVM1)</a:t>
            </a:r>
          </a:p>
          <a:p>
            <a:pPr algn="ctr"/>
            <a:r>
              <a:rPr lang="en-IN" dirty="0"/>
              <a:t>ext4 </a:t>
            </a:r>
          </a:p>
          <a:p>
            <a:pPr algn="ctr"/>
            <a:r>
              <a:rPr lang="en-IN" dirty="0"/>
              <a:t>/home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3E4EF5B-AC29-4800-ABDC-F1405B26F6E5}"/>
              </a:ext>
            </a:extLst>
          </p:cNvPr>
          <p:cNvSpPr/>
          <p:nvPr/>
        </p:nvSpPr>
        <p:spPr>
          <a:xfrm>
            <a:off x="9055222" y="2582065"/>
            <a:ext cx="2565647" cy="812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Logical Volume2 (LVM2)</a:t>
            </a:r>
          </a:p>
          <a:p>
            <a:pPr algn="ctr"/>
            <a:r>
              <a:rPr lang="en-IN" dirty="0" err="1"/>
              <a:t>xfs</a:t>
            </a:r>
            <a:endParaRPr lang="en-IN" dirty="0"/>
          </a:p>
          <a:p>
            <a:pPr algn="ctr"/>
            <a:r>
              <a:rPr lang="en-IN" dirty="0"/>
              <a:t>/</a:t>
            </a:r>
            <a:r>
              <a:rPr lang="en-IN" dirty="0" err="1"/>
              <a:t>srv</a:t>
            </a:r>
            <a:r>
              <a:rPr lang="en-IN" dirty="0"/>
              <a:t>/data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FBE501B-F007-412B-8146-8CF239865668}"/>
              </a:ext>
            </a:extLst>
          </p:cNvPr>
          <p:cNvCxnSpPr/>
          <p:nvPr/>
        </p:nvCxnSpPr>
        <p:spPr>
          <a:xfrm>
            <a:off x="8508298" y="2938509"/>
            <a:ext cx="546925" cy="20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14504F8-EE8C-49CC-8B0A-DF71DAF88371}"/>
              </a:ext>
            </a:extLst>
          </p:cNvPr>
          <p:cNvSpPr/>
          <p:nvPr/>
        </p:nvSpPr>
        <p:spPr>
          <a:xfrm>
            <a:off x="9055222" y="4277521"/>
            <a:ext cx="2565647" cy="812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Logical Volume3 (LVM3)</a:t>
            </a:r>
          </a:p>
          <a:p>
            <a:pPr algn="ctr"/>
            <a:r>
              <a:rPr lang="en-IN" dirty="0"/>
              <a:t>ext4</a:t>
            </a:r>
          </a:p>
          <a:p>
            <a:pPr algn="ctr"/>
            <a:r>
              <a:rPr lang="en-IN" dirty="0"/>
              <a:t>/var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D671258-F958-45CD-814D-B5500BC4EA4D}"/>
              </a:ext>
            </a:extLst>
          </p:cNvPr>
          <p:cNvCxnSpPr>
            <a:cxnSpLocks/>
            <a:stCxn id="69" idx="6"/>
            <a:endCxn id="82" idx="1"/>
          </p:cNvCxnSpPr>
          <p:nvPr/>
        </p:nvCxnSpPr>
        <p:spPr>
          <a:xfrm flipV="1">
            <a:off x="8611341" y="4683882"/>
            <a:ext cx="443881" cy="5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6D12897-CC1F-48EC-8102-9F80F988E16E}"/>
              </a:ext>
            </a:extLst>
          </p:cNvPr>
          <p:cNvSpPr txBox="1"/>
          <p:nvPr/>
        </p:nvSpPr>
        <p:spPr>
          <a:xfrm>
            <a:off x="9347277" y="5824167"/>
            <a:ext cx="186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/>
              <a:t>Logical Volumes (LVMs) Created On Volume Groups (VGs)</a:t>
            </a:r>
          </a:p>
        </p:txBody>
      </p:sp>
    </p:spTree>
    <p:extLst>
      <p:ext uri="{BB962C8B-B14F-4D97-AF65-F5344CB8AC3E}">
        <p14:creationId xmlns:p14="http://schemas.microsoft.com/office/powerpoint/2010/main" val="231814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6" grpId="0" animBg="1"/>
      <p:bldP spid="2" grpId="0"/>
      <p:bldP spid="3" grpId="0" animBg="1"/>
      <p:bldP spid="8" grpId="0" animBg="1"/>
      <p:bldP spid="11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/>
      <p:bldP spid="52" grpId="0" animBg="1"/>
      <p:bldP spid="54" grpId="0" animBg="1"/>
      <p:bldP spid="56" grpId="0" animBg="1"/>
      <p:bldP spid="58" grpId="0" animBg="1"/>
      <p:bldP spid="60" grpId="0" animBg="1"/>
      <p:bldP spid="61" grpId="0"/>
      <p:bldP spid="62" grpId="0" animBg="1"/>
      <p:bldP spid="69" grpId="0" animBg="1"/>
      <p:bldP spid="74" grpId="0"/>
      <p:bldP spid="78" grpId="0" animBg="1"/>
      <p:bldP spid="79" grpId="0" animBg="1"/>
      <p:bldP spid="82" grpId="0" animBg="1"/>
      <p:bldP spid="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255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Nehra</dc:creator>
  <cp:lastModifiedBy>Vikas Nehra</cp:lastModifiedBy>
  <cp:revision>6</cp:revision>
  <dcterms:created xsi:type="dcterms:W3CDTF">2021-02-23T13:49:07Z</dcterms:created>
  <dcterms:modified xsi:type="dcterms:W3CDTF">2021-02-25T14:45:14Z</dcterms:modified>
</cp:coreProperties>
</file>