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A42E-D008-4565-82F2-09788AD8D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437B0-769D-4F8B-AAE8-1C0E9E98C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DCFB2-F10D-4207-A206-C43F73E7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33AB3-8EF4-4188-971A-11C6AD12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C11CF-A883-4D77-8BA3-9E1C6604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5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C7BC-4487-41F6-A645-613B5E2E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10FAB-9B00-4513-97CB-9994C6336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BD0B0-E36D-4C17-BECF-D0747760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CF275-AFFE-478C-A474-45A1BD42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DC109-8660-43E5-A748-5D5AD300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59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6CB04-77C1-43A9-9FF5-8A5B96F9E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3CF5B-51D1-4C9B-8299-E63AE9272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CB2BF-A5A6-4B7D-9263-38CA5FDE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0BE59-8548-4195-937E-2F654421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C734-756C-4A84-B4F9-C60380F8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00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91B8-3419-40BA-B52E-547803F8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36FDE-8A85-461E-912C-A036648A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B06D4-5707-4A0D-8D5C-E6676AB5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F91D5-8BAC-41BC-B08E-DA67EA36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7DBFA-7EA9-4C40-9509-3D0F7EE5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40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2687-6B32-4F47-A62C-D8810F0D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B0106-7C40-4A9F-87E5-FE631A865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539B2-7B04-401A-B0D1-B2CA3B62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B58F2-6C77-43A5-A25A-D6CC852D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C9981-D590-4ADF-994E-86116F61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50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8974-E1C0-43CC-AC05-A96EFCDB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DD91B-8601-4F67-B0D9-326B81099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E5EEF-A9FE-4BFC-B1C8-A2BC99D36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08C27-828D-4DF7-9936-4D976A45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F9BFF-DA29-44A9-891A-0D9ADD61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08CF6-F8FA-446B-9CBF-A983EAFE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9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250B-240A-485B-A432-1BC5D3860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C2030-2B69-4918-A84D-9E0812711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51ECE-F997-4577-B2C4-5966AE8AB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04027-4353-4554-ABF5-84A2AF0C2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8E0E9-1CAE-4A45-9525-9339C5C79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11B43-3EA8-45BA-8BB1-082592F3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F77D9-32CC-4D51-81FE-37F7894D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2E984-C5B3-413F-BCFC-F3582D52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F617-A909-4C64-8E7A-5222894D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3514B-10BD-4B75-9A34-F15774F6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E65D3-733A-49A4-A840-974F44176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B1DB7-A471-4168-851D-0AEF0BB5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17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6E2F5-742E-4139-9AC4-9975EC1D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B8B15-6619-40E6-B765-7E5AF25F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34723-867A-4166-AD4B-420F6647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58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8932-AE21-4197-9AF4-F83566317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78852-C301-400C-8E58-2B5E59E35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44690-6EEE-437B-A6C1-4DBCE89BC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65D4-1899-4326-9B8E-44DF60E4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674DD-45A4-40F7-AF76-79E35B0A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C17C5-4F7D-4146-9B1B-21F070C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72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9026-4C65-40A0-85EC-3CA10F84F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10EAC-30B2-4529-B629-328F10611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DC19B-68B3-47AB-A92E-6F3B8D374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409DB-6432-416E-938A-B95F2FDF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40A30-92B6-48E3-B880-F691F4A9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BF640-2B28-4099-87A1-40413AE5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91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045E1-5E77-4783-BA92-9BB4FED4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B5747-EEFA-4F3F-A50F-574B3B088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4FA41-4DA0-430F-9886-700E60D11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AA77C-4E41-4F40-A958-EC87167F1198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1A61A-6392-4260-B890-0A4A13C74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9F703-4E11-45AE-9B7A-F572E1B0F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3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A69732F2-0326-4948-9680-E8BC4EDCF63B}"/>
              </a:ext>
            </a:extLst>
          </p:cNvPr>
          <p:cNvSpPr/>
          <p:nvPr/>
        </p:nvSpPr>
        <p:spPr>
          <a:xfrm>
            <a:off x="510355" y="4812354"/>
            <a:ext cx="3210870" cy="1228507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7C14B8BC-1411-4670-B4AB-FCFFA6AEA85F}"/>
              </a:ext>
            </a:extLst>
          </p:cNvPr>
          <p:cNvSpPr/>
          <p:nvPr/>
        </p:nvSpPr>
        <p:spPr>
          <a:xfrm>
            <a:off x="510355" y="3979520"/>
            <a:ext cx="3210870" cy="1228507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6000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15163050-AF7E-411F-A7FC-75A6F00FB423}"/>
              </a:ext>
            </a:extLst>
          </p:cNvPr>
          <p:cNvSpPr/>
          <p:nvPr/>
        </p:nvSpPr>
        <p:spPr>
          <a:xfrm>
            <a:off x="510355" y="3148031"/>
            <a:ext cx="3210870" cy="1228507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6000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BF427C23-CE4D-4D9E-8245-8C058F8F26C6}"/>
              </a:ext>
            </a:extLst>
          </p:cNvPr>
          <p:cNvSpPr/>
          <p:nvPr/>
        </p:nvSpPr>
        <p:spPr>
          <a:xfrm>
            <a:off x="510355" y="2315197"/>
            <a:ext cx="3210870" cy="1228507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6000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37DA73A5-E1B5-4AEB-9A01-E08A47288504}"/>
              </a:ext>
            </a:extLst>
          </p:cNvPr>
          <p:cNvSpPr/>
          <p:nvPr/>
        </p:nvSpPr>
        <p:spPr>
          <a:xfrm>
            <a:off x="5856366" y="4812354"/>
            <a:ext cx="3210870" cy="1228507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86EB9A9C-CA40-4DFA-8752-8D56899A6B05}"/>
              </a:ext>
            </a:extLst>
          </p:cNvPr>
          <p:cNvSpPr/>
          <p:nvPr/>
        </p:nvSpPr>
        <p:spPr>
          <a:xfrm>
            <a:off x="5856366" y="3979520"/>
            <a:ext cx="3210870" cy="1228507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05E13417-3C18-460B-AE44-2EA8E35914F5}"/>
              </a:ext>
            </a:extLst>
          </p:cNvPr>
          <p:cNvSpPr/>
          <p:nvPr/>
        </p:nvSpPr>
        <p:spPr>
          <a:xfrm>
            <a:off x="5856366" y="3148031"/>
            <a:ext cx="3210870" cy="1228507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6000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241BFA68-1DDA-4790-8850-F307E616F938}"/>
              </a:ext>
            </a:extLst>
          </p:cNvPr>
          <p:cNvSpPr/>
          <p:nvPr/>
        </p:nvSpPr>
        <p:spPr>
          <a:xfrm>
            <a:off x="5856366" y="2315197"/>
            <a:ext cx="3210870" cy="1228507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6000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C36D34-ADA9-4687-8E06-6AD36534DDDC}"/>
              </a:ext>
            </a:extLst>
          </p:cNvPr>
          <p:cNvSpPr txBox="1"/>
          <p:nvPr/>
        </p:nvSpPr>
        <p:spPr>
          <a:xfrm>
            <a:off x="1234765" y="6001416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DISK 1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30B549-7AE3-479D-B37D-9CDAE221D77D}"/>
              </a:ext>
            </a:extLst>
          </p:cNvPr>
          <p:cNvSpPr txBox="1"/>
          <p:nvPr/>
        </p:nvSpPr>
        <p:spPr>
          <a:xfrm>
            <a:off x="6707208" y="5981770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DISK 2</a:t>
            </a: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9850CC-C554-418D-8CCD-090A03CA0981}"/>
              </a:ext>
            </a:extLst>
          </p:cNvPr>
          <p:cNvCxnSpPr>
            <a:cxnSpLocks/>
          </p:cNvCxnSpPr>
          <p:nvPr/>
        </p:nvCxnSpPr>
        <p:spPr>
          <a:xfrm flipV="1">
            <a:off x="2041302" y="1181151"/>
            <a:ext cx="5483716" cy="643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C449F9-C692-4290-B97B-F89554E92E8E}"/>
              </a:ext>
            </a:extLst>
          </p:cNvPr>
          <p:cNvCxnSpPr/>
          <p:nvPr/>
        </p:nvCxnSpPr>
        <p:spPr>
          <a:xfrm>
            <a:off x="4726547" y="427737"/>
            <a:ext cx="0" cy="7534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2D12D20-BE1A-4B9E-9136-2908C070C567}"/>
              </a:ext>
            </a:extLst>
          </p:cNvPr>
          <p:cNvSpPr txBox="1"/>
          <p:nvPr/>
        </p:nvSpPr>
        <p:spPr>
          <a:xfrm>
            <a:off x="3908738" y="1382061"/>
            <a:ext cx="163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RAID 1</a:t>
            </a:r>
          </a:p>
          <a:p>
            <a:pPr algn="ctr"/>
            <a:r>
              <a:rPr lang="en-GB" dirty="0"/>
              <a:t>Mirroring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554C08-2BCC-4D6E-B09C-DF2D153BED1C}"/>
              </a:ext>
            </a:extLst>
          </p:cNvPr>
          <p:cNvSpPr txBox="1"/>
          <p:nvPr/>
        </p:nvSpPr>
        <p:spPr>
          <a:xfrm>
            <a:off x="1234765" y="6259237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Capacity = 1 TB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51FE5B-2E74-4AF8-B460-9B352BD541A4}"/>
              </a:ext>
            </a:extLst>
          </p:cNvPr>
          <p:cNvSpPr txBox="1"/>
          <p:nvPr/>
        </p:nvSpPr>
        <p:spPr>
          <a:xfrm>
            <a:off x="6707208" y="6232920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Capacity = 1 TB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957EEF-B1E2-4CA1-88B5-51E0DC17B5B5}"/>
              </a:ext>
            </a:extLst>
          </p:cNvPr>
          <p:cNvSpPr txBox="1"/>
          <p:nvPr/>
        </p:nvSpPr>
        <p:spPr>
          <a:xfrm>
            <a:off x="3681965" y="5797104"/>
            <a:ext cx="2213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RAID Capacity = 1 TB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A0AA2B-3E41-4B77-B242-A22FAE7C910C}"/>
              </a:ext>
            </a:extLst>
          </p:cNvPr>
          <p:cNvSpPr txBox="1"/>
          <p:nvPr/>
        </p:nvSpPr>
        <p:spPr>
          <a:xfrm>
            <a:off x="2533097" y="0"/>
            <a:ext cx="4386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NEHRA</a:t>
            </a:r>
            <a:endParaRPr lang="en-IN" sz="5400" dirty="0"/>
          </a:p>
        </p:txBody>
      </p:sp>
      <p:sp>
        <p:nvSpPr>
          <p:cNvPr id="37" name="Flowchart: Magnetic Disk 36">
            <a:extLst>
              <a:ext uri="{FF2B5EF4-FFF2-40B4-BE49-F238E27FC236}">
                <a16:creationId xmlns:a16="http://schemas.microsoft.com/office/drawing/2014/main" id="{F91A8608-3BB4-4B1E-9478-6E03E5DC41D9}"/>
              </a:ext>
            </a:extLst>
          </p:cNvPr>
          <p:cNvSpPr/>
          <p:nvPr/>
        </p:nvSpPr>
        <p:spPr>
          <a:xfrm>
            <a:off x="510354" y="1482363"/>
            <a:ext cx="3210870" cy="1228507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Magnetic Disk 37">
            <a:extLst>
              <a:ext uri="{FF2B5EF4-FFF2-40B4-BE49-F238E27FC236}">
                <a16:creationId xmlns:a16="http://schemas.microsoft.com/office/drawing/2014/main" id="{C60DD252-4B36-4891-95D6-3F8B8B6EEE9E}"/>
              </a:ext>
            </a:extLst>
          </p:cNvPr>
          <p:cNvSpPr/>
          <p:nvPr/>
        </p:nvSpPr>
        <p:spPr>
          <a:xfrm>
            <a:off x="5856365" y="1482363"/>
            <a:ext cx="3210870" cy="1228507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66B7B9-B0C3-4BFC-8068-C38909F61C4E}"/>
              </a:ext>
            </a:extLst>
          </p:cNvPr>
          <p:cNvCxnSpPr>
            <a:cxnSpLocks/>
          </p:cNvCxnSpPr>
          <p:nvPr/>
        </p:nvCxnSpPr>
        <p:spPr>
          <a:xfrm>
            <a:off x="7512676" y="1174712"/>
            <a:ext cx="12341" cy="5305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FB106F-265C-4B90-9C2E-E8865131FABD}"/>
              </a:ext>
            </a:extLst>
          </p:cNvPr>
          <p:cNvCxnSpPr>
            <a:cxnSpLocks/>
          </p:cNvCxnSpPr>
          <p:nvPr/>
        </p:nvCxnSpPr>
        <p:spPr>
          <a:xfrm>
            <a:off x="2041302" y="1181151"/>
            <a:ext cx="0" cy="57311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341C8E2-CDC4-45EF-967F-19DAA580D288}"/>
              </a:ext>
            </a:extLst>
          </p:cNvPr>
          <p:cNvSpPr txBox="1"/>
          <p:nvPr/>
        </p:nvSpPr>
        <p:spPr>
          <a:xfrm>
            <a:off x="1604746" y="1748526"/>
            <a:ext cx="873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</a:t>
            </a:r>
            <a:endParaRPr lang="en-IN" sz="6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2C0268-7EED-4F0A-B2A3-70E696B131EC}"/>
              </a:ext>
            </a:extLst>
          </p:cNvPr>
          <p:cNvSpPr txBox="1"/>
          <p:nvPr/>
        </p:nvSpPr>
        <p:spPr>
          <a:xfrm>
            <a:off x="1604746" y="2606649"/>
            <a:ext cx="873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endParaRPr lang="en-IN" sz="6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694FDC-87F5-4E60-A854-A4723D7164F4}"/>
              </a:ext>
            </a:extLst>
          </p:cNvPr>
          <p:cNvSpPr txBox="1"/>
          <p:nvPr/>
        </p:nvSpPr>
        <p:spPr>
          <a:xfrm>
            <a:off x="1604746" y="3466804"/>
            <a:ext cx="873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</a:t>
            </a:r>
            <a:endParaRPr lang="en-IN" sz="6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2982B2-949E-4905-BA02-8BE92D2E76D0}"/>
              </a:ext>
            </a:extLst>
          </p:cNvPr>
          <p:cNvSpPr txBox="1"/>
          <p:nvPr/>
        </p:nvSpPr>
        <p:spPr>
          <a:xfrm>
            <a:off x="1604746" y="4304522"/>
            <a:ext cx="873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</a:t>
            </a:r>
            <a:endParaRPr lang="en-IN" sz="6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458385-11D2-477F-9B8F-84074844AF95}"/>
              </a:ext>
            </a:extLst>
          </p:cNvPr>
          <p:cNvSpPr txBox="1"/>
          <p:nvPr/>
        </p:nvSpPr>
        <p:spPr>
          <a:xfrm>
            <a:off x="1604746" y="5103816"/>
            <a:ext cx="873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en-IN" sz="6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F3B0F5-E130-4BE8-B011-ECCC56822F23}"/>
              </a:ext>
            </a:extLst>
          </p:cNvPr>
          <p:cNvSpPr txBox="1"/>
          <p:nvPr/>
        </p:nvSpPr>
        <p:spPr>
          <a:xfrm>
            <a:off x="7099732" y="1768032"/>
            <a:ext cx="873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</a:t>
            </a:r>
            <a:endParaRPr lang="en-IN" sz="6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9B7A22-08DE-4E03-8EC8-A506B4970B60}"/>
              </a:ext>
            </a:extLst>
          </p:cNvPr>
          <p:cNvSpPr txBox="1"/>
          <p:nvPr/>
        </p:nvSpPr>
        <p:spPr>
          <a:xfrm>
            <a:off x="7099732" y="2593359"/>
            <a:ext cx="873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endParaRPr lang="en-IN" sz="6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422268-44E7-46D1-9353-E751E1CF050B}"/>
              </a:ext>
            </a:extLst>
          </p:cNvPr>
          <p:cNvSpPr txBox="1"/>
          <p:nvPr/>
        </p:nvSpPr>
        <p:spPr>
          <a:xfrm>
            <a:off x="7099732" y="3422197"/>
            <a:ext cx="873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</a:t>
            </a:r>
            <a:endParaRPr lang="en-IN" sz="6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B3BDD9-0053-4F9F-B3BE-6D63CF8EBE4E}"/>
              </a:ext>
            </a:extLst>
          </p:cNvPr>
          <p:cNvSpPr txBox="1"/>
          <p:nvPr/>
        </p:nvSpPr>
        <p:spPr>
          <a:xfrm>
            <a:off x="7099732" y="4285124"/>
            <a:ext cx="873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</a:t>
            </a:r>
            <a:endParaRPr lang="en-IN" sz="6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E75253-CD20-43A9-BE92-5264BED8BDE3}"/>
              </a:ext>
            </a:extLst>
          </p:cNvPr>
          <p:cNvSpPr txBox="1"/>
          <p:nvPr/>
        </p:nvSpPr>
        <p:spPr>
          <a:xfrm>
            <a:off x="7099732" y="5109126"/>
            <a:ext cx="873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411818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2" grpId="0"/>
      <p:bldP spid="43" grpId="0"/>
      <p:bldP spid="44" grpId="0"/>
      <p:bldP spid="45" grpId="0"/>
      <p:bldP spid="46" grpId="0"/>
      <p:bldP spid="35" grpId="0"/>
      <p:bldP spid="36" grpId="0"/>
      <p:bldP spid="39" grpId="0"/>
      <p:bldP spid="40" grpId="0"/>
      <p:bldP spid="4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Nehra</dc:creator>
  <cp:lastModifiedBy>Vikas Nehra</cp:lastModifiedBy>
  <cp:revision>5</cp:revision>
  <dcterms:created xsi:type="dcterms:W3CDTF">2021-12-28T06:17:54Z</dcterms:created>
  <dcterms:modified xsi:type="dcterms:W3CDTF">2021-12-29T09:17:05Z</dcterms:modified>
</cp:coreProperties>
</file>