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A42E-D008-4565-82F2-09788AD8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437B0-769D-4F8B-AAE8-1C0E9E98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CFB2-F10D-4207-A206-C43F73E7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3AB3-8EF4-4188-971A-11C6AD12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11CF-A883-4D77-8BA3-9E1C660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C7BC-4487-41F6-A645-613B5E2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10FAB-9B00-4513-97CB-9994C633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D0B0-E36D-4C17-BECF-D0747760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F275-AFFE-478C-A474-45A1BD42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C109-8660-43E5-A748-5D5AD30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9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6CB04-77C1-43A9-9FF5-8A5B96F9E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CF5B-51D1-4C9B-8299-E63AE927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B2BF-A5A6-4B7D-9263-38CA5FD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BE59-8548-4195-937E-2F654421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C734-756C-4A84-B4F9-C60380F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91B8-3419-40BA-B52E-547803F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6FDE-8A85-461E-912C-A036648A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06D4-5707-4A0D-8D5C-E6676AB5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91D5-8BAC-41BC-B08E-DA67EA36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BFA-7EA9-4C40-9509-3D0F7EE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2687-6B32-4F47-A62C-D8810F0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0106-7C40-4A9F-87E5-FE631A86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39B2-7B04-401A-B0D1-B2CA3B62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58F2-6C77-43A5-A25A-D6CC852D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9981-D590-4ADF-994E-86116F6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0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974-E1C0-43CC-AC05-A96EFCDB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D91B-8601-4F67-B0D9-326B8109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E5EEF-A9FE-4BFC-B1C8-A2BC99D3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8C27-828D-4DF7-9936-4D976A45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F9BFF-DA29-44A9-891A-0D9ADD61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08CF6-F8FA-446B-9CBF-A983EAFE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250B-240A-485B-A432-1BC5D386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C2030-2B69-4918-A84D-9E081271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1ECE-F997-4577-B2C4-5966AE8A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4027-4353-4554-ABF5-84A2AF0C2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E0E9-1CAE-4A45-9525-9339C5C7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11B43-3EA8-45BA-8BB1-082592F3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F77D9-32CC-4D51-81FE-37F7894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E984-C5B3-413F-BCFC-F3582D52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617-A909-4C64-8E7A-5222894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3514B-10BD-4B75-9A34-F15774F6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E65D3-733A-49A4-A840-974F4417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B1DB7-A471-4168-851D-0AEF0BB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7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6E2F5-742E-4139-9AC4-9975EC1D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8B15-6619-40E6-B765-7E5AF25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34723-867A-4166-AD4B-420F664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8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8932-AE21-4197-9AF4-F8356631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8852-C301-400C-8E58-2B5E59E3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44690-6EEE-437B-A6C1-4DBCE89BC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65D4-1899-4326-9B8E-44DF60E4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74DD-45A4-40F7-AF76-79E35B0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17C5-4F7D-4146-9B1B-21F070C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2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026-4C65-40A0-85EC-3CA10F84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10EAC-30B2-4529-B629-328F10611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C19B-68B3-47AB-A92E-6F3B8D37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409DB-6432-416E-938A-B95F2FDF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40A30-92B6-48E3-B880-F691F4A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F640-2B28-4099-87A1-40413AE5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1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045E1-5E77-4783-BA92-9BB4FED4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5747-EEFA-4F3F-A50F-574B3B08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FA41-4DA0-430F-9886-700E60D1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A77C-4E41-4F40-A958-EC87167F1198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A61A-6392-4260-B890-0A4A13C74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F703-4E11-45AE-9B7A-F572E1B0F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924C-8C4E-4C6C-BAC2-15B159CDC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A69732F2-0326-4948-9680-E8BC4EDCF63B}"/>
              </a:ext>
            </a:extLst>
          </p:cNvPr>
          <p:cNvSpPr/>
          <p:nvPr/>
        </p:nvSpPr>
        <p:spPr>
          <a:xfrm>
            <a:off x="510355" y="4002663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C14B8BC-1411-4670-B4AB-FCFFA6AEA85F}"/>
              </a:ext>
            </a:extLst>
          </p:cNvPr>
          <p:cNvSpPr/>
          <p:nvPr/>
        </p:nvSpPr>
        <p:spPr>
          <a:xfrm>
            <a:off x="510355" y="3309955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5163050-AF7E-411F-A7FC-75A6F00FB423}"/>
              </a:ext>
            </a:extLst>
          </p:cNvPr>
          <p:cNvSpPr/>
          <p:nvPr/>
        </p:nvSpPr>
        <p:spPr>
          <a:xfrm>
            <a:off x="510355" y="2618367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F427C23-CE4D-4D9E-8245-8C058F8F26C6}"/>
              </a:ext>
            </a:extLst>
          </p:cNvPr>
          <p:cNvSpPr/>
          <p:nvPr/>
        </p:nvSpPr>
        <p:spPr>
          <a:xfrm>
            <a:off x="510355" y="1925659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37DA73A5-E1B5-4AEB-9A01-E08A47288504}"/>
              </a:ext>
            </a:extLst>
          </p:cNvPr>
          <p:cNvSpPr/>
          <p:nvPr/>
        </p:nvSpPr>
        <p:spPr>
          <a:xfrm>
            <a:off x="4000052" y="4002663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6EB9A9C-CA40-4DFA-8752-8D56899A6B05}"/>
              </a:ext>
            </a:extLst>
          </p:cNvPr>
          <p:cNvSpPr/>
          <p:nvPr/>
        </p:nvSpPr>
        <p:spPr>
          <a:xfrm>
            <a:off x="4000052" y="3309955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5E13417-3C18-460B-AE44-2EA8E35914F5}"/>
              </a:ext>
            </a:extLst>
          </p:cNvPr>
          <p:cNvSpPr/>
          <p:nvPr/>
        </p:nvSpPr>
        <p:spPr>
          <a:xfrm>
            <a:off x="4000052" y="2618367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41BFA68-1DDA-4790-8850-F307E616F938}"/>
              </a:ext>
            </a:extLst>
          </p:cNvPr>
          <p:cNvSpPr/>
          <p:nvPr/>
        </p:nvSpPr>
        <p:spPr>
          <a:xfrm>
            <a:off x="4000052" y="1925659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36D34-ADA9-4687-8E06-6AD36534DDDC}"/>
              </a:ext>
            </a:extLst>
          </p:cNvPr>
          <p:cNvSpPr txBox="1"/>
          <p:nvPr/>
        </p:nvSpPr>
        <p:spPr>
          <a:xfrm>
            <a:off x="983225" y="4991661"/>
            <a:ext cx="1067676" cy="3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0B549-7AE3-479D-B37D-9CDAE221D77D}"/>
              </a:ext>
            </a:extLst>
          </p:cNvPr>
          <p:cNvSpPr txBox="1"/>
          <p:nvPr/>
        </p:nvSpPr>
        <p:spPr>
          <a:xfrm>
            <a:off x="4555453" y="4975321"/>
            <a:ext cx="1067676" cy="3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2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850CC-C554-418D-8CCD-090A03CA0981}"/>
              </a:ext>
            </a:extLst>
          </p:cNvPr>
          <p:cNvCxnSpPr>
            <a:cxnSpLocks/>
          </p:cNvCxnSpPr>
          <p:nvPr/>
        </p:nvCxnSpPr>
        <p:spPr>
          <a:xfrm flipV="1">
            <a:off x="1509706" y="964369"/>
            <a:ext cx="7203988" cy="2340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C449F9-C692-4290-B97B-F89554E92E8E}"/>
              </a:ext>
            </a:extLst>
          </p:cNvPr>
          <p:cNvCxnSpPr>
            <a:cxnSpLocks/>
          </p:cNvCxnSpPr>
          <p:nvPr/>
        </p:nvCxnSpPr>
        <p:spPr>
          <a:xfrm>
            <a:off x="5081235" y="502024"/>
            <a:ext cx="0" cy="4574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D12D20-BE1A-4B9E-9136-2908C070C567}"/>
              </a:ext>
            </a:extLst>
          </p:cNvPr>
          <p:cNvSpPr txBox="1"/>
          <p:nvPr/>
        </p:nvSpPr>
        <p:spPr>
          <a:xfrm>
            <a:off x="3454690" y="5865688"/>
            <a:ext cx="331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5 (Stripping With Parity)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54C08-2BCC-4D6E-B09C-DF2D153BED1C}"/>
              </a:ext>
            </a:extLst>
          </p:cNvPr>
          <p:cNvSpPr txBox="1"/>
          <p:nvPr/>
        </p:nvSpPr>
        <p:spPr>
          <a:xfrm>
            <a:off x="983225" y="5206104"/>
            <a:ext cx="1067676" cy="3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1FE5B-2E74-4AF8-B460-9B352BD541A4}"/>
              </a:ext>
            </a:extLst>
          </p:cNvPr>
          <p:cNvSpPr txBox="1"/>
          <p:nvPr/>
        </p:nvSpPr>
        <p:spPr>
          <a:xfrm>
            <a:off x="4555453" y="5184215"/>
            <a:ext cx="1067676" cy="3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957EEF-B1E2-4CA1-88B5-51E0DC17B5B5}"/>
              </a:ext>
            </a:extLst>
          </p:cNvPr>
          <p:cNvSpPr txBox="1"/>
          <p:nvPr/>
        </p:nvSpPr>
        <p:spPr>
          <a:xfrm>
            <a:off x="2772530" y="4436369"/>
            <a:ext cx="113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RAID Capacity = 2 TB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A0AA2B-3E41-4B77-B242-A22FAE7C910C}"/>
              </a:ext>
            </a:extLst>
          </p:cNvPr>
          <p:cNvSpPr txBox="1"/>
          <p:nvPr/>
        </p:nvSpPr>
        <p:spPr>
          <a:xfrm>
            <a:off x="0" y="-75968"/>
            <a:ext cx="277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NEHRA</a:t>
            </a:r>
            <a:endParaRPr lang="en-IN" sz="5400" dirty="0"/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F91A8608-3BB4-4B1E-9478-6E03E5DC41D9}"/>
              </a:ext>
            </a:extLst>
          </p:cNvPr>
          <p:cNvSpPr/>
          <p:nvPr/>
        </p:nvSpPr>
        <p:spPr>
          <a:xfrm>
            <a:off x="510354" y="1232952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C60DD252-4B36-4891-95D6-3F8B8B6EEE9E}"/>
              </a:ext>
            </a:extLst>
          </p:cNvPr>
          <p:cNvSpPr/>
          <p:nvPr/>
        </p:nvSpPr>
        <p:spPr>
          <a:xfrm>
            <a:off x="4000051" y="1232952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48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66B7B9-B0C3-4BFC-8068-C38909F61C4E}"/>
              </a:ext>
            </a:extLst>
          </p:cNvPr>
          <p:cNvCxnSpPr>
            <a:cxnSpLocks/>
          </p:cNvCxnSpPr>
          <p:nvPr/>
        </p:nvCxnSpPr>
        <p:spPr>
          <a:xfrm>
            <a:off x="5081235" y="977065"/>
            <a:ext cx="8055" cy="4412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FB106F-265C-4B90-9C2E-E8865131FABD}"/>
              </a:ext>
            </a:extLst>
          </p:cNvPr>
          <p:cNvCxnSpPr>
            <a:cxnSpLocks/>
          </p:cNvCxnSpPr>
          <p:nvPr/>
        </p:nvCxnSpPr>
        <p:spPr>
          <a:xfrm>
            <a:off x="1509706" y="982420"/>
            <a:ext cx="0" cy="4766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7843A3C5-AAA5-4ABA-90F4-C96E7A55C347}"/>
              </a:ext>
            </a:extLst>
          </p:cNvPr>
          <p:cNvSpPr/>
          <p:nvPr/>
        </p:nvSpPr>
        <p:spPr>
          <a:xfrm>
            <a:off x="7597208" y="4002663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18753EFE-86A7-49B6-87B8-F43B74352499}"/>
              </a:ext>
            </a:extLst>
          </p:cNvPr>
          <p:cNvSpPr/>
          <p:nvPr/>
        </p:nvSpPr>
        <p:spPr>
          <a:xfrm>
            <a:off x="7597208" y="3309955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84D3A025-319C-4F30-A264-BF0BA2FBAB0A}"/>
              </a:ext>
            </a:extLst>
          </p:cNvPr>
          <p:cNvSpPr/>
          <p:nvPr/>
        </p:nvSpPr>
        <p:spPr>
          <a:xfrm>
            <a:off x="7597208" y="2618367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24C042D9-9AD7-4770-BAAD-2E157AB15122}"/>
              </a:ext>
            </a:extLst>
          </p:cNvPr>
          <p:cNvSpPr/>
          <p:nvPr/>
        </p:nvSpPr>
        <p:spPr>
          <a:xfrm>
            <a:off x="7597208" y="1925659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6000" dirty="0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F5A44-A7C9-4E89-B63F-E5288679A741}"/>
              </a:ext>
            </a:extLst>
          </p:cNvPr>
          <p:cNvSpPr txBox="1"/>
          <p:nvPr/>
        </p:nvSpPr>
        <p:spPr>
          <a:xfrm>
            <a:off x="8152609" y="4975321"/>
            <a:ext cx="106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DISK 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F5737F-E2A4-4A5D-90BA-E9D6EEC27412}"/>
              </a:ext>
            </a:extLst>
          </p:cNvPr>
          <p:cNvSpPr txBox="1"/>
          <p:nvPr/>
        </p:nvSpPr>
        <p:spPr>
          <a:xfrm>
            <a:off x="8152609" y="5184215"/>
            <a:ext cx="1067676" cy="30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Capacity = 1 TB</a:t>
            </a:r>
            <a:endParaRPr lang="en-IN" dirty="0"/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A4CEEC62-38F3-4ED3-BACD-D43AE87644AF}"/>
              </a:ext>
            </a:extLst>
          </p:cNvPr>
          <p:cNvSpPr/>
          <p:nvPr/>
        </p:nvSpPr>
        <p:spPr>
          <a:xfrm>
            <a:off x="7597207" y="1232952"/>
            <a:ext cx="2095948" cy="1021807"/>
          </a:xfrm>
          <a:prstGeom prst="flowChartMagneticDisk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solidFill>
                  <a:srgbClr val="00206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F7CDC2-436F-4DAA-88AE-823730B10488}"/>
              </a:ext>
            </a:extLst>
          </p:cNvPr>
          <p:cNvCxnSpPr>
            <a:cxnSpLocks/>
          </p:cNvCxnSpPr>
          <p:nvPr/>
        </p:nvCxnSpPr>
        <p:spPr>
          <a:xfrm>
            <a:off x="8701612" y="959497"/>
            <a:ext cx="8055" cy="4412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44B12C-9320-4FB8-86F0-5DBB16759646}"/>
              </a:ext>
            </a:extLst>
          </p:cNvPr>
          <p:cNvSpPr txBox="1"/>
          <p:nvPr/>
        </p:nvSpPr>
        <p:spPr>
          <a:xfrm>
            <a:off x="2835917" y="-12157"/>
            <a:ext cx="4274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N = 1011 0101</a:t>
            </a:r>
            <a:endParaRPr lang="en-IN" sz="4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0450C8-0199-4777-86C3-3E2E52DA8918}"/>
              </a:ext>
            </a:extLst>
          </p:cNvPr>
          <p:cNvSpPr txBox="1"/>
          <p:nvPr/>
        </p:nvSpPr>
        <p:spPr>
          <a:xfrm>
            <a:off x="510353" y="1477153"/>
            <a:ext cx="2062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1011</a:t>
            </a:r>
            <a:endParaRPr lang="en-IN" sz="4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B4681B-0B63-4DA0-BD6D-E09F2744ADED}"/>
              </a:ext>
            </a:extLst>
          </p:cNvPr>
          <p:cNvSpPr txBox="1"/>
          <p:nvPr/>
        </p:nvSpPr>
        <p:spPr>
          <a:xfrm>
            <a:off x="4033034" y="1453104"/>
            <a:ext cx="2062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0101</a:t>
            </a:r>
            <a:endParaRPr lang="en-IN" sz="4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3D9B6A-A7A5-4761-B298-9709C34E991E}"/>
              </a:ext>
            </a:extLst>
          </p:cNvPr>
          <p:cNvCxnSpPr>
            <a:cxnSpLocks/>
          </p:cNvCxnSpPr>
          <p:nvPr/>
        </p:nvCxnSpPr>
        <p:spPr>
          <a:xfrm flipV="1">
            <a:off x="2573318" y="1789188"/>
            <a:ext cx="1459716" cy="24049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84F2B-4D4D-4E5F-9253-B3DD4FFCB95B}"/>
              </a:ext>
            </a:extLst>
          </p:cNvPr>
          <p:cNvCxnSpPr>
            <a:cxnSpLocks/>
          </p:cNvCxnSpPr>
          <p:nvPr/>
        </p:nvCxnSpPr>
        <p:spPr>
          <a:xfrm>
            <a:off x="6072563" y="1831277"/>
            <a:ext cx="1548079" cy="668658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0210D2-D953-4BB2-B9DA-ABA69C1BF5E0}"/>
              </a:ext>
            </a:extLst>
          </p:cNvPr>
          <p:cNvSpPr txBox="1"/>
          <p:nvPr/>
        </p:nvSpPr>
        <p:spPr>
          <a:xfrm>
            <a:off x="10129035" y="-12157"/>
            <a:ext cx="2062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 w="22225">
                  <a:solidFill>
                    <a:schemeClr val="accent2"/>
                  </a:solidFill>
                  <a:prstDash val="solid"/>
                </a:ln>
              </a:rPr>
              <a:t>1011</a:t>
            </a:r>
            <a:endParaRPr lang="en-IN" sz="3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70167F-222A-44EE-9C70-A08069CDC41F}"/>
              </a:ext>
            </a:extLst>
          </p:cNvPr>
          <p:cNvSpPr txBox="1"/>
          <p:nvPr/>
        </p:nvSpPr>
        <p:spPr>
          <a:xfrm>
            <a:off x="9923930" y="349127"/>
            <a:ext cx="2296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 w="22225">
                  <a:solidFill>
                    <a:schemeClr val="accent2"/>
                  </a:solidFill>
                  <a:prstDash val="solid"/>
                </a:ln>
              </a:rPr>
              <a:t>- 0101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78DB1A-5E58-43F6-B84C-8ECDDDF8C862}"/>
              </a:ext>
            </a:extLst>
          </p:cNvPr>
          <p:cNvSpPr txBox="1"/>
          <p:nvPr/>
        </p:nvSpPr>
        <p:spPr>
          <a:xfrm>
            <a:off x="10132543" y="781776"/>
            <a:ext cx="2062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n w="22225">
                  <a:solidFill>
                    <a:schemeClr val="accent2"/>
                  </a:solidFill>
                  <a:prstDash val="solid"/>
                </a:ln>
              </a:rPr>
              <a:t>0010</a:t>
            </a:r>
            <a:endParaRPr lang="en-IN" sz="3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2CBCF0-A4EF-4F73-800C-B3108AC81306}"/>
              </a:ext>
            </a:extLst>
          </p:cNvPr>
          <p:cNvCxnSpPr/>
          <p:nvPr/>
        </p:nvCxnSpPr>
        <p:spPr>
          <a:xfrm>
            <a:off x="10461812" y="847362"/>
            <a:ext cx="1326776" cy="0"/>
          </a:xfrm>
          <a:prstGeom prst="line">
            <a:avLst/>
          </a:prstGeom>
          <a:ln w="38100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4185D36-6827-4856-916F-3698BDCB5187}"/>
              </a:ext>
            </a:extLst>
          </p:cNvPr>
          <p:cNvSpPr txBox="1"/>
          <p:nvPr/>
        </p:nvSpPr>
        <p:spPr>
          <a:xfrm>
            <a:off x="7654964" y="2166546"/>
            <a:ext cx="2038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accent2"/>
                  </a:solidFill>
                  <a:prstDash val="solid"/>
                </a:ln>
              </a:rPr>
              <a:t>0010</a:t>
            </a:r>
            <a:endParaRPr lang="en-IN" sz="48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FC38F3-F84C-4EE3-847D-DD259B46283D}"/>
              </a:ext>
            </a:extLst>
          </p:cNvPr>
          <p:cNvCxnSpPr>
            <a:cxnSpLocks/>
          </p:cNvCxnSpPr>
          <p:nvPr/>
        </p:nvCxnSpPr>
        <p:spPr>
          <a:xfrm flipV="1">
            <a:off x="9399177" y="2528214"/>
            <a:ext cx="843950" cy="38467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C7C246-625A-4D50-80C7-50F08B3185EA}"/>
              </a:ext>
            </a:extLst>
          </p:cNvPr>
          <p:cNvSpPr txBox="1"/>
          <p:nvPr/>
        </p:nvSpPr>
        <p:spPr>
          <a:xfrm>
            <a:off x="10243127" y="2343548"/>
            <a:ext cx="14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Parity Bits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81F436-772C-4F86-9727-8ABC5CBFA887}"/>
              </a:ext>
            </a:extLst>
          </p:cNvPr>
          <p:cNvSpPr txBox="1"/>
          <p:nvPr/>
        </p:nvSpPr>
        <p:spPr>
          <a:xfrm>
            <a:off x="2563171" y="1828994"/>
            <a:ext cx="14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Bits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1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0" grpId="0"/>
      <p:bldP spid="61" grpId="0"/>
      <p:bldP spid="62" grpId="0"/>
      <p:bldP spid="64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Nehra</dc:creator>
  <cp:lastModifiedBy>Vikas Nehra</cp:lastModifiedBy>
  <cp:revision>9</cp:revision>
  <dcterms:created xsi:type="dcterms:W3CDTF">2021-12-28T06:17:54Z</dcterms:created>
  <dcterms:modified xsi:type="dcterms:W3CDTF">2021-12-30T08:25:24Z</dcterms:modified>
</cp:coreProperties>
</file>