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A42E-D008-4565-82F2-09788AD8D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437B0-769D-4F8B-AAE8-1C0E9E98C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DCFB2-F10D-4207-A206-C43F73E7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33AB3-8EF4-4188-971A-11C6AD12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C11CF-A883-4D77-8BA3-9E1C6604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5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C7BC-4487-41F6-A645-613B5E2E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10FAB-9B00-4513-97CB-9994C6336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BD0B0-E36D-4C17-BECF-D0747760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CF275-AFFE-478C-A474-45A1BD42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DC109-8660-43E5-A748-5D5AD300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59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6CB04-77C1-43A9-9FF5-8A5B96F9E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3CF5B-51D1-4C9B-8299-E63AE9272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CB2BF-A5A6-4B7D-9263-38CA5FDE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0BE59-8548-4195-937E-2F654421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C734-756C-4A84-B4F9-C60380F8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00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91B8-3419-40BA-B52E-547803F8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36FDE-8A85-461E-912C-A036648A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B06D4-5707-4A0D-8D5C-E6676AB5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F91D5-8BAC-41BC-B08E-DA67EA36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7DBFA-7EA9-4C40-9509-3D0F7EE5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40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2687-6B32-4F47-A62C-D8810F0D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B0106-7C40-4A9F-87E5-FE631A865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539B2-7B04-401A-B0D1-B2CA3B62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B58F2-6C77-43A5-A25A-D6CC852D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C9981-D590-4ADF-994E-86116F61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50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8974-E1C0-43CC-AC05-A96EFCDB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DD91B-8601-4F67-B0D9-326B81099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E5EEF-A9FE-4BFC-B1C8-A2BC99D36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08C27-828D-4DF7-9936-4D976A45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F9BFF-DA29-44A9-891A-0D9ADD61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08CF6-F8FA-446B-9CBF-A983EAFE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9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250B-240A-485B-A432-1BC5D3860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C2030-2B69-4918-A84D-9E0812711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51ECE-F997-4577-B2C4-5966AE8AB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04027-4353-4554-ABF5-84A2AF0C2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8E0E9-1CAE-4A45-9525-9339C5C79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11B43-3EA8-45BA-8BB1-082592F3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F77D9-32CC-4D51-81FE-37F7894D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2E984-C5B3-413F-BCFC-F3582D522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F617-A909-4C64-8E7A-5222894D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3514B-10BD-4B75-9A34-F15774F6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E65D3-733A-49A4-A840-974F44176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7B1DB7-A471-4168-851D-0AEF0BB5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17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6E2F5-742E-4139-9AC4-9975EC1D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B8B15-6619-40E6-B765-7E5AF25F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34723-867A-4166-AD4B-420F6647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58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8932-AE21-4197-9AF4-F83566317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78852-C301-400C-8E58-2B5E59E35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44690-6EEE-437B-A6C1-4DBCE89BC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C65D4-1899-4326-9B8E-44DF60E4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674DD-45A4-40F7-AF76-79E35B0A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C17C5-4F7D-4146-9B1B-21F070C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72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9026-4C65-40A0-85EC-3CA10F84F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10EAC-30B2-4529-B629-328F10611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DC19B-68B3-47AB-A92E-6F3B8D374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409DB-6432-416E-938A-B95F2FDF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40A30-92B6-48E3-B880-F691F4A9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BF640-2B28-4099-87A1-40413AE5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91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045E1-5E77-4783-BA92-9BB4FED4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B5747-EEFA-4F3F-A50F-574B3B088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4FA41-4DA0-430F-9886-700E60D11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AA77C-4E41-4F40-A958-EC87167F1198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1A61A-6392-4260-B890-0A4A13C74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9F703-4E11-45AE-9B7A-F572E1B0F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63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A69732F2-0326-4948-9680-E8BC4EDCF63B}"/>
              </a:ext>
            </a:extLst>
          </p:cNvPr>
          <p:cNvSpPr/>
          <p:nvPr/>
        </p:nvSpPr>
        <p:spPr>
          <a:xfrm>
            <a:off x="448154" y="3576786"/>
            <a:ext cx="1840499" cy="915113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7C14B8BC-1411-4670-B4AB-FCFFA6AEA85F}"/>
              </a:ext>
            </a:extLst>
          </p:cNvPr>
          <p:cNvSpPr/>
          <p:nvPr/>
        </p:nvSpPr>
        <p:spPr>
          <a:xfrm>
            <a:off x="448154" y="2956408"/>
            <a:ext cx="1840499" cy="915113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6000" dirty="0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15163050-AF7E-411F-A7FC-75A6F00FB423}"/>
              </a:ext>
            </a:extLst>
          </p:cNvPr>
          <p:cNvSpPr/>
          <p:nvPr/>
        </p:nvSpPr>
        <p:spPr>
          <a:xfrm>
            <a:off x="448154" y="2337033"/>
            <a:ext cx="1840499" cy="915113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6000" dirty="0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BF427C23-CE4D-4D9E-8245-8C058F8F26C6}"/>
              </a:ext>
            </a:extLst>
          </p:cNvPr>
          <p:cNvSpPr/>
          <p:nvPr/>
        </p:nvSpPr>
        <p:spPr>
          <a:xfrm>
            <a:off x="448154" y="1716656"/>
            <a:ext cx="1840499" cy="915113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6000" dirty="0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37DA73A5-E1B5-4AEB-9A01-E08A47288504}"/>
              </a:ext>
            </a:extLst>
          </p:cNvPr>
          <p:cNvSpPr/>
          <p:nvPr/>
        </p:nvSpPr>
        <p:spPr>
          <a:xfrm>
            <a:off x="3512535" y="3576786"/>
            <a:ext cx="1840499" cy="915113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86EB9A9C-CA40-4DFA-8752-8D56899A6B05}"/>
              </a:ext>
            </a:extLst>
          </p:cNvPr>
          <p:cNvSpPr/>
          <p:nvPr/>
        </p:nvSpPr>
        <p:spPr>
          <a:xfrm>
            <a:off x="3512535" y="2956408"/>
            <a:ext cx="1840499" cy="915113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05E13417-3C18-460B-AE44-2EA8E35914F5}"/>
              </a:ext>
            </a:extLst>
          </p:cNvPr>
          <p:cNvSpPr/>
          <p:nvPr/>
        </p:nvSpPr>
        <p:spPr>
          <a:xfrm>
            <a:off x="3512535" y="2337033"/>
            <a:ext cx="1840499" cy="915113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6000" dirty="0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241BFA68-1DDA-4790-8850-F307E616F938}"/>
              </a:ext>
            </a:extLst>
          </p:cNvPr>
          <p:cNvSpPr/>
          <p:nvPr/>
        </p:nvSpPr>
        <p:spPr>
          <a:xfrm>
            <a:off x="3512535" y="1716656"/>
            <a:ext cx="1840499" cy="915113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6000" dirty="0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C36D34-ADA9-4687-8E06-6AD36534DDDC}"/>
              </a:ext>
            </a:extLst>
          </p:cNvPr>
          <p:cNvSpPr txBox="1"/>
          <p:nvPr/>
        </p:nvSpPr>
        <p:spPr>
          <a:xfrm>
            <a:off x="863392" y="4462516"/>
            <a:ext cx="937550" cy="275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DISK 1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30B549-7AE3-479D-B37D-9CDAE221D77D}"/>
              </a:ext>
            </a:extLst>
          </p:cNvPr>
          <p:cNvSpPr txBox="1"/>
          <p:nvPr/>
        </p:nvSpPr>
        <p:spPr>
          <a:xfrm>
            <a:off x="4000246" y="4447882"/>
            <a:ext cx="937550" cy="275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DISK 2</a:t>
            </a:r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9850CC-C554-418D-8CCD-090A03CA0981}"/>
              </a:ext>
            </a:extLst>
          </p:cNvPr>
          <p:cNvCxnSpPr>
            <a:cxnSpLocks/>
          </p:cNvCxnSpPr>
          <p:nvPr/>
        </p:nvCxnSpPr>
        <p:spPr>
          <a:xfrm flipV="1">
            <a:off x="1325707" y="842571"/>
            <a:ext cx="9302094" cy="3413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C449F9-C692-4290-B97B-F89554E92E8E}"/>
              </a:ext>
            </a:extLst>
          </p:cNvPr>
          <p:cNvCxnSpPr>
            <a:cxnSpLocks/>
          </p:cNvCxnSpPr>
          <p:nvPr/>
        </p:nvCxnSpPr>
        <p:spPr>
          <a:xfrm>
            <a:off x="6096000" y="478178"/>
            <a:ext cx="0" cy="4097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2D12D20-BE1A-4B9E-9136-2908C070C567}"/>
              </a:ext>
            </a:extLst>
          </p:cNvPr>
          <p:cNvSpPr txBox="1"/>
          <p:nvPr/>
        </p:nvSpPr>
        <p:spPr>
          <a:xfrm>
            <a:off x="3788743" y="5238006"/>
            <a:ext cx="461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RAID 6 (Stripping With Dual Parity)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554C08-2BCC-4D6E-B09C-DF2D153BED1C}"/>
              </a:ext>
            </a:extLst>
          </p:cNvPr>
          <p:cNvSpPr txBox="1"/>
          <p:nvPr/>
        </p:nvSpPr>
        <p:spPr>
          <a:xfrm>
            <a:off x="392524" y="4729780"/>
            <a:ext cx="169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Capacity = 1 TB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957EEF-B1E2-4CA1-88B5-51E0DC17B5B5}"/>
              </a:ext>
            </a:extLst>
          </p:cNvPr>
          <p:cNvSpPr txBox="1"/>
          <p:nvPr/>
        </p:nvSpPr>
        <p:spPr>
          <a:xfrm>
            <a:off x="2324142" y="2982050"/>
            <a:ext cx="996205" cy="82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RAID Capacity = 2 TB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A0AA2B-3E41-4B77-B242-A22FAE7C910C}"/>
              </a:ext>
            </a:extLst>
          </p:cNvPr>
          <p:cNvSpPr txBox="1"/>
          <p:nvPr/>
        </p:nvSpPr>
        <p:spPr>
          <a:xfrm>
            <a:off x="0" y="-75968"/>
            <a:ext cx="2434621" cy="82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NEHRA</a:t>
            </a:r>
            <a:endParaRPr lang="en-IN" sz="5400" dirty="0"/>
          </a:p>
        </p:txBody>
      </p:sp>
      <p:sp>
        <p:nvSpPr>
          <p:cNvPr id="37" name="Flowchart: Magnetic Disk 36">
            <a:extLst>
              <a:ext uri="{FF2B5EF4-FFF2-40B4-BE49-F238E27FC236}">
                <a16:creationId xmlns:a16="http://schemas.microsoft.com/office/drawing/2014/main" id="{F91A8608-3BB4-4B1E-9478-6E03E5DC41D9}"/>
              </a:ext>
            </a:extLst>
          </p:cNvPr>
          <p:cNvSpPr/>
          <p:nvPr/>
        </p:nvSpPr>
        <p:spPr>
          <a:xfrm>
            <a:off x="448153" y="1096279"/>
            <a:ext cx="1840499" cy="915113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4800" dirty="0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Magnetic Disk 37">
            <a:extLst>
              <a:ext uri="{FF2B5EF4-FFF2-40B4-BE49-F238E27FC236}">
                <a16:creationId xmlns:a16="http://schemas.microsoft.com/office/drawing/2014/main" id="{C60DD252-4B36-4891-95D6-3F8B8B6EEE9E}"/>
              </a:ext>
            </a:extLst>
          </p:cNvPr>
          <p:cNvSpPr/>
          <p:nvPr/>
        </p:nvSpPr>
        <p:spPr>
          <a:xfrm>
            <a:off x="3512535" y="1096279"/>
            <a:ext cx="1840499" cy="915113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4800" dirty="0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66B7B9-B0C3-4BFC-8068-C38909F61C4E}"/>
              </a:ext>
            </a:extLst>
          </p:cNvPr>
          <p:cNvCxnSpPr>
            <a:cxnSpLocks/>
          </p:cNvCxnSpPr>
          <p:nvPr/>
        </p:nvCxnSpPr>
        <p:spPr>
          <a:xfrm>
            <a:off x="4461947" y="867111"/>
            <a:ext cx="7073" cy="3951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FB106F-265C-4B90-9C2E-E8865131FABD}"/>
              </a:ext>
            </a:extLst>
          </p:cNvPr>
          <p:cNvCxnSpPr>
            <a:cxnSpLocks/>
          </p:cNvCxnSpPr>
          <p:nvPr/>
        </p:nvCxnSpPr>
        <p:spPr>
          <a:xfrm>
            <a:off x="1325707" y="871907"/>
            <a:ext cx="0" cy="42690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Magnetic Disk 46">
            <a:extLst>
              <a:ext uri="{FF2B5EF4-FFF2-40B4-BE49-F238E27FC236}">
                <a16:creationId xmlns:a16="http://schemas.microsoft.com/office/drawing/2014/main" id="{7843A3C5-AAA5-4ABA-90F4-C96E7A55C347}"/>
              </a:ext>
            </a:extLst>
          </p:cNvPr>
          <p:cNvSpPr/>
          <p:nvPr/>
        </p:nvSpPr>
        <p:spPr>
          <a:xfrm>
            <a:off x="6671279" y="3576786"/>
            <a:ext cx="1840499" cy="915113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Flowchart: Magnetic Disk 47">
            <a:extLst>
              <a:ext uri="{FF2B5EF4-FFF2-40B4-BE49-F238E27FC236}">
                <a16:creationId xmlns:a16="http://schemas.microsoft.com/office/drawing/2014/main" id="{18753EFE-86A7-49B6-87B8-F43B74352499}"/>
              </a:ext>
            </a:extLst>
          </p:cNvPr>
          <p:cNvSpPr/>
          <p:nvPr/>
        </p:nvSpPr>
        <p:spPr>
          <a:xfrm>
            <a:off x="6671279" y="2956408"/>
            <a:ext cx="1840499" cy="915113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84D3A025-319C-4F30-A264-BF0BA2FBAB0A}"/>
              </a:ext>
            </a:extLst>
          </p:cNvPr>
          <p:cNvSpPr/>
          <p:nvPr/>
        </p:nvSpPr>
        <p:spPr>
          <a:xfrm>
            <a:off x="6671279" y="2337033"/>
            <a:ext cx="1840499" cy="915113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6000" dirty="0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Flowchart: Magnetic Disk 49">
            <a:extLst>
              <a:ext uri="{FF2B5EF4-FFF2-40B4-BE49-F238E27FC236}">
                <a16:creationId xmlns:a16="http://schemas.microsoft.com/office/drawing/2014/main" id="{24C042D9-9AD7-4770-BAAD-2E157AB15122}"/>
              </a:ext>
            </a:extLst>
          </p:cNvPr>
          <p:cNvSpPr/>
          <p:nvPr/>
        </p:nvSpPr>
        <p:spPr>
          <a:xfrm>
            <a:off x="6671279" y="1716656"/>
            <a:ext cx="1840499" cy="915113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6000" dirty="0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5F5A44-A7C9-4E89-B63F-E5288679A741}"/>
              </a:ext>
            </a:extLst>
          </p:cNvPr>
          <p:cNvSpPr txBox="1"/>
          <p:nvPr/>
        </p:nvSpPr>
        <p:spPr>
          <a:xfrm>
            <a:off x="7158989" y="4447882"/>
            <a:ext cx="937550" cy="33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DISK 3</a:t>
            </a:r>
            <a:endParaRPr lang="en-IN" dirty="0"/>
          </a:p>
        </p:txBody>
      </p:sp>
      <p:sp>
        <p:nvSpPr>
          <p:cNvPr id="53" name="Flowchart: Magnetic Disk 52">
            <a:extLst>
              <a:ext uri="{FF2B5EF4-FFF2-40B4-BE49-F238E27FC236}">
                <a16:creationId xmlns:a16="http://schemas.microsoft.com/office/drawing/2014/main" id="{A4CEEC62-38F3-4ED3-BACD-D43AE87644AF}"/>
              </a:ext>
            </a:extLst>
          </p:cNvPr>
          <p:cNvSpPr/>
          <p:nvPr/>
        </p:nvSpPr>
        <p:spPr>
          <a:xfrm>
            <a:off x="6671278" y="1096279"/>
            <a:ext cx="1840499" cy="915113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6F7CDC2-436F-4DAA-88AE-823730B10488}"/>
              </a:ext>
            </a:extLst>
          </p:cNvPr>
          <p:cNvCxnSpPr>
            <a:cxnSpLocks/>
          </p:cNvCxnSpPr>
          <p:nvPr/>
        </p:nvCxnSpPr>
        <p:spPr>
          <a:xfrm>
            <a:off x="7641081" y="851377"/>
            <a:ext cx="7073" cy="3951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D44B12C-9320-4FB8-86F0-5DBB16759646}"/>
              </a:ext>
            </a:extLst>
          </p:cNvPr>
          <p:cNvSpPr txBox="1"/>
          <p:nvPr/>
        </p:nvSpPr>
        <p:spPr>
          <a:xfrm>
            <a:off x="4025527" y="-118622"/>
            <a:ext cx="39732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800" b="1" dirty="0">
                <a:ln w="22225">
                  <a:solidFill>
                    <a:schemeClr val="accent2"/>
                  </a:solidFill>
                  <a:prstDash val="solid"/>
                </a:ln>
              </a:rPr>
              <a:t>N = 1011 0101</a:t>
            </a:r>
            <a:endParaRPr lang="en-IN" sz="4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A0450C8-0199-4777-86C3-3E2E52DA8918}"/>
              </a:ext>
            </a:extLst>
          </p:cNvPr>
          <p:cNvSpPr txBox="1"/>
          <p:nvPr/>
        </p:nvSpPr>
        <p:spPr>
          <a:xfrm>
            <a:off x="448152" y="1314981"/>
            <a:ext cx="1811536" cy="744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800" b="1" dirty="0">
                <a:ln w="22225">
                  <a:solidFill>
                    <a:schemeClr val="accent2"/>
                  </a:solidFill>
                  <a:prstDash val="solid"/>
                </a:ln>
              </a:rPr>
              <a:t>1011</a:t>
            </a:r>
            <a:endParaRPr lang="en-IN" sz="4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B4681B-0B63-4DA0-BD6D-E09F2744ADED}"/>
              </a:ext>
            </a:extLst>
          </p:cNvPr>
          <p:cNvSpPr txBox="1"/>
          <p:nvPr/>
        </p:nvSpPr>
        <p:spPr>
          <a:xfrm>
            <a:off x="3541498" y="1293443"/>
            <a:ext cx="1811536" cy="744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800" b="1" dirty="0">
                <a:ln w="22225">
                  <a:solidFill>
                    <a:schemeClr val="accent2"/>
                  </a:solidFill>
                  <a:prstDash val="solid"/>
                </a:ln>
              </a:rPr>
              <a:t>0101</a:t>
            </a:r>
            <a:endParaRPr lang="en-IN" sz="48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3D9B6A-A7A5-4761-B298-9709C34E991E}"/>
              </a:ext>
            </a:extLst>
          </p:cNvPr>
          <p:cNvCxnSpPr>
            <a:cxnSpLocks/>
          </p:cNvCxnSpPr>
          <p:nvPr/>
        </p:nvCxnSpPr>
        <p:spPr>
          <a:xfrm flipV="1">
            <a:off x="2259688" y="1594434"/>
            <a:ext cx="1281809" cy="21538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7E84F2B-4D4D-4E5F-9253-B3DD4FFCB95B}"/>
              </a:ext>
            </a:extLst>
          </p:cNvPr>
          <p:cNvCxnSpPr>
            <a:cxnSpLocks/>
          </p:cNvCxnSpPr>
          <p:nvPr/>
        </p:nvCxnSpPr>
        <p:spPr>
          <a:xfrm>
            <a:off x="5332454" y="1632129"/>
            <a:ext cx="1359403" cy="598839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70210D2-D953-4BB2-B9DA-ABA69C1BF5E0}"/>
              </a:ext>
            </a:extLst>
          </p:cNvPr>
          <p:cNvSpPr txBox="1"/>
          <p:nvPr/>
        </p:nvSpPr>
        <p:spPr>
          <a:xfrm>
            <a:off x="1916476" y="4646665"/>
            <a:ext cx="18115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ln w="22225">
                  <a:solidFill>
                    <a:schemeClr val="accent2"/>
                  </a:solidFill>
                  <a:prstDash val="solid"/>
                </a:ln>
              </a:rPr>
              <a:t>1011</a:t>
            </a:r>
            <a:endParaRPr lang="en-IN" sz="4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570167F-222A-44EE-9C70-A08069CDC41F}"/>
              </a:ext>
            </a:extLst>
          </p:cNvPr>
          <p:cNvSpPr txBox="1"/>
          <p:nvPr/>
        </p:nvSpPr>
        <p:spPr>
          <a:xfrm>
            <a:off x="1651399" y="5121596"/>
            <a:ext cx="20163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ln w="22225">
                  <a:solidFill>
                    <a:schemeClr val="accent2"/>
                  </a:solidFill>
                  <a:prstDash val="solid"/>
                </a:ln>
              </a:rPr>
              <a:t>- 0101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78DB1A-5E58-43F6-B84C-8ECDDDF8C862}"/>
              </a:ext>
            </a:extLst>
          </p:cNvPr>
          <p:cNvSpPr txBox="1"/>
          <p:nvPr/>
        </p:nvSpPr>
        <p:spPr>
          <a:xfrm>
            <a:off x="1856190" y="5728013"/>
            <a:ext cx="18115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ln w="22225">
                  <a:solidFill>
                    <a:schemeClr val="accent2"/>
                  </a:solidFill>
                  <a:prstDash val="solid"/>
                </a:ln>
              </a:rPr>
              <a:t>0110</a:t>
            </a:r>
            <a:endParaRPr lang="en-IN" sz="40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2CBCF0-A4EF-4F73-800C-B3108AC81306}"/>
              </a:ext>
            </a:extLst>
          </p:cNvPr>
          <p:cNvCxnSpPr/>
          <p:nvPr/>
        </p:nvCxnSpPr>
        <p:spPr>
          <a:xfrm>
            <a:off x="2198291" y="5829482"/>
            <a:ext cx="1165072" cy="0"/>
          </a:xfrm>
          <a:prstGeom prst="line">
            <a:avLst/>
          </a:prstGeom>
          <a:ln w="38100"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4185D36-6827-4856-916F-3698BDCB5187}"/>
              </a:ext>
            </a:extLst>
          </p:cNvPr>
          <p:cNvSpPr txBox="1"/>
          <p:nvPr/>
        </p:nvSpPr>
        <p:spPr>
          <a:xfrm>
            <a:off x="6721996" y="1932390"/>
            <a:ext cx="1789780" cy="744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800" b="1" dirty="0">
                <a:ln w="22225">
                  <a:solidFill>
                    <a:schemeClr val="accent2"/>
                  </a:solidFill>
                  <a:prstDash val="solid"/>
                </a:ln>
              </a:rPr>
              <a:t>0110</a:t>
            </a:r>
            <a:endParaRPr lang="en-IN" sz="4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8C7C246-625A-4D50-80C7-50F08B3185EA}"/>
              </a:ext>
            </a:extLst>
          </p:cNvPr>
          <p:cNvSpPr txBox="1"/>
          <p:nvPr/>
        </p:nvSpPr>
        <p:spPr>
          <a:xfrm>
            <a:off x="8449754" y="2353557"/>
            <a:ext cx="1263195" cy="33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Parity Bits</a:t>
            </a:r>
            <a:endParaRPr lang="en-IN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181F436-772C-4F86-9727-8ABC5CBFA887}"/>
              </a:ext>
            </a:extLst>
          </p:cNvPr>
          <p:cNvSpPr txBox="1"/>
          <p:nvPr/>
        </p:nvSpPr>
        <p:spPr>
          <a:xfrm>
            <a:off x="2250778" y="1630084"/>
            <a:ext cx="1263195" cy="33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Data Bits</a:t>
            </a:r>
            <a:endParaRPr lang="en-IN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F1F2FCC2-4A90-4B1A-A5D0-9C52D035B2A1}"/>
              </a:ext>
            </a:extLst>
          </p:cNvPr>
          <p:cNvSpPr/>
          <p:nvPr/>
        </p:nvSpPr>
        <p:spPr>
          <a:xfrm>
            <a:off x="9650926" y="3576786"/>
            <a:ext cx="1840499" cy="915113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Flowchart: Magnetic Disk 45">
            <a:extLst>
              <a:ext uri="{FF2B5EF4-FFF2-40B4-BE49-F238E27FC236}">
                <a16:creationId xmlns:a16="http://schemas.microsoft.com/office/drawing/2014/main" id="{195E128C-982F-40BD-88CF-7D84AAA6F773}"/>
              </a:ext>
            </a:extLst>
          </p:cNvPr>
          <p:cNvSpPr/>
          <p:nvPr/>
        </p:nvSpPr>
        <p:spPr>
          <a:xfrm>
            <a:off x="9650926" y="2956408"/>
            <a:ext cx="1840499" cy="915113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Flowchart: Magnetic Disk 53">
            <a:extLst>
              <a:ext uri="{FF2B5EF4-FFF2-40B4-BE49-F238E27FC236}">
                <a16:creationId xmlns:a16="http://schemas.microsoft.com/office/drawing/2014/main" id="{E5BFF783-362F-4063-B5F6-5EFCEB5CC867}"/>
              </a:ext>
            </a:extLst>
          </p:cNvPr>
          <p:cNvSpPr/>
          <p:nvPr/>
        </p:nvSpPr>
        <p:spPr>
          <a:xfrm>
            <a:off x="9650926" y="2337033"/>
            <a:ext cx="1840499" cy="915113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6000" dirty="0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Flowchart: Magnetic Disk 54">
            <a:extLst>
              <a:ext uri="{FF2B5EF4-FFF2-40B4-BE49-F238E27FC236}">
                <a16:creationId xmlns:a16="http://schemas.microsoft.com/office/drawing/2014/main" id="{7117D08E-97BD-4D00-90CA-4D66101BA612}"/>
              </a:ext>
            </a:extLst>
          </p:cNvPr>
          <p:cNvSpPr/>
          <p:nvPr/>
        </p:nvSpPr>
        <p:spPr>
          <a:xfrm>
            <a:off x="9650926" y="1716656"/>
            <a:ext cx="1840499" cy="915113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6000" dirty="0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0B38904-E00E-45E0-91EB-6CC7D319B717}"/>
              </a:ext>
            </a:extLst>
          </p:cNvPr>
          <p:cNvSpPr txBox="1"/>
          <p:nvPr/>
        </p:nvSpPr>
        <p:spPr>
          <a:xfrm>
            <a:off x="10138636" y="4447882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DISK 4</a:t>
            </a:r>
            <a:endParaRPr lang="en-IN" dirty="0"/>
          </a:p>
        </p:txBody>
      </p:sp>
      <p:sp>
        <p:nvSpPr>
          <p:cNvPr id="57" name="Flowchart: Magnetic Disk 56">
            <a:extLst>
              <a:ext uri="{FF2B5EF4-FFF2-40B4-BE49-F238E27FC236}">
                <a16:creationId xmlns:a16="http://schemas.microsoft.com/office/drawing/2014/main" id="{EFE6EF12-055E-4691-9C52-76BD5EC282E3}"/>
              </a:ext>
            </a:extLst>
          </p:cNvPr>
          <p:cNvSpPr/>
          <p:nvPr/>
        </p:nvSpPr>
        <p:spPr>
          <a:xfrm>
            <a:off x="9650925" y="1096279"/>
            <a:ext cx="1840499" cy="915113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CCDAF76-A59F-419A-B140-D4AA12624485}"/>
              </a:ext>
            </a:extLst>
          </p:cNvPr>
          <p:cNvCxnSpPr>
            <a:cxnSpLocks/>
          </p:cNvCxnSpPr>
          <p:nvPr/>
        </p:nvCxnSpPr>
        <p:spPr>
          <a:xfrm>
            <a:off x="10620728" y="851377"/>
            <a:ext cx="7073" cy="3951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2EB550F-B5BB-4160-86BD-3C42A8C12C13}"/>
              </a:ext>
            </a:extLst>
          </p:cNvPr>
          <p:cNvSpPr txBox="1"/>
          <p:nvPr/>
        </p:nvSpPr>
        <p:spPr>
          <a:xfrm>
            <a:off x="9701643" y="1932390"/>
            <a:ext cx="1789780" cy="744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800" b="1" dirty="0">
                <a:ln w="22225">
                  <a:solidFill>
                    <a:schemeClr val="accent2"/>
                  </a:solidFill>
                  <a:prstDash val="solid"/>
                </a:ln>
              </a:rPr>
              <a:t>0110</a:t>
            </a:r>
            <a:endParaRPr lang="en-IN" sz="48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DFC38F3-F84C-4EE3-847D-DD259B46283D}"/>
              </a:ext>
            </a:extLst>
          </p:cNvPr>
          <p:cNvCxnSpPr>
            <a:cxnSpLocks/>
          </p:cNvCxnSpPr>
          <p:nvPr/>
        </p:nvCxnSpPr>
        <p:spPr>
          <a:xfrm>
            <a:off x="8425495" y="2299353"/>
            <a:ext cx="1311713" cy="439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F06F3B4-9EB3-4592-8445-1A855660F424}"/>
              </a:ext>
            </a:extLst>
          </p:cNvPr>
          <p:cNvSpPr txBox="1"/>
          <p:nvPr/>
        </p:nvSpPr>
        <p:spPr>
          <a:xfrm>
            <a:off x="3536988" y="4737630"/>
            <a:ext cx="169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Capacity = 1 TB</a:t>
            </a:r>
            <a:endParaRPr lang="en-IN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6EBFB12-3F49-4A6E-8536-ED86973BA668}"/>
              </a:ext>
            </a:extLst>
          </p:cNvPr>
          <p:cNvSpPr txBox="1"/>
          <p:nvPr/>
        </p:nvSpPr>
        <p:spPr>
          <a:xfrm>
            <a:off x="6801248" y="4722996"/>
            <a:ext cx="169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Capacity = 1 TB</a:t>
            </a:r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6A7D3F-32F9-4A7E-8870-4AE41CB7EC35}"/>
              </a:ext>
            </a:extLst>
          </p:cNvPr>
          <p:cNvSpPr txBox="1"/>
          <p:nvPr/>
        </p:nvSpPr>
        <p:spPr>
          <a:xfrm>
            <a:off x="9724268" y="4699303"/>
            <a:ext cx="169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Capacity = 1 TB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18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60" grpId="0"/>
      <p:bldP spid="61" grpId="0"/>
      <p:bldP spid="62" grpId="0"/>
      <p:bldP spid="64" grpId="0"/>
      <p:bldP spid="65" grpId="0"/>
      <p:bldP spid="66" grpId="0"/>
      <p:bldP spid="67" grpId="0"/>
      <p:bldP spid="69" grpId="0"/>
      <p:bldP spid="70" grpId="0"/>
      <p:bldP spid="7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Nehra</dc:creator>
  <cp:lastModifiedBy>Vikas Nehra</cp:lastModifiedBy>
  <cp:revision>12</cp:revision>
  <dcterms:created xsi:type="dcterms:W3CDTF">2021-12-28T06:17:54Z</dcterms:created>
  <dcterms:modified xsi:type="dcterms:W3CDTF">2022-01-03T07:24:12Z</dcterms:modified>
</cp:coreProperties>
</file>