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A42E-D008-4565-82F2-09788AD8D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437B0-769D-4F8B-AAE8-1C0E9E98C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CFB2-F10D-4207-A206-C43F73E7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3AB3-8EF4-4188-971A-11C6AD12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11CF-A883-4D77-8BA3-9E1C660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C7BC-4487-41F6-A645-613B5E2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10FAB-9B00-4513-97CB-9994C633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D0B0-E36D-4C17-BECF-D0747760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F275-AFFE-478C-A474-45A1BD42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C109-8660-43E5-A748-5D5AD300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6CB04-77C1-43A9-9FF5-8A5B96F9E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3CF5B-51D1-4C9B-8299-E63AE9272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B2BF-A5A6-4B7D-9263-38CA5FDE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BE59-8548-4195-937E-2F654421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C734-756C-4A84-B4F9-C60380F8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91B8-3419-40BA-B52E-547803F8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6FDE-8A85-461E-912C-A036648A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06D4-5707-4A0D-8D5C-E6676AB5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91D5-8BAC-41BC-B08E-DA67EA36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BFA-7EA9-4C40-9509-3D0F7EE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2687-6B32-4F47-A62C-D8810F0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B0106-7C40-4A9F-87E5-FE631A86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39B2-7B04-401A-B0D1-B2CA3B62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58F2-6C77-43A5-A25A-D6CC852D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9981-D590-4ADF-994E-86116F6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0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8974-E1C0-43CC-AC05-A96EFCDB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D91B-8601-4F67-B0D9-326B8109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E5EEF-A9FE-4BFC-B1C8-A2BC99D36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08C27-828D-4DF7-9936-4D976A45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F9BFF-DA29-44A9-891A-0D9ADD61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8CF6-F8FA-446B-9CBF-A983EAFE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250B-240A-485B-A432-1BC5D386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C2030-2B69-4918-A84D-9E081271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51ECE-F997-4577-B2C4-5966AE8A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04027-4353-4554-ABF5-84A2AF0C2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8E0E9-1CAE-4A45-9525-9339C5C7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11B43-3EA8-45BA-8BB1-082592F3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F77D9-32CC-4D51-81FE-37F7894D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2E984-C5B3-413F-BCFC-F3582D52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F617-A909-4C64-8E7A-5222894D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3514B-10BD-4B75-9A34-F15774F6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E65D3-733A-49A4-A840-974F4417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B1DB7-A471-4168-851D-0AEF0BB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7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6E2F5-742E-4139-9AC4-9975EC1D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8B15-6619-40E6-B765-7E5AF25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34723-867A-4166-AD4B-420F6647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8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8932-AE21-4197-9AF4-F8356631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8852-C301-400C-8E58-2B5E59E3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44690-6EEE-437B-A6C1-4DBCE89B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65D4-1899-4326-9B8E-44DF60E4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674DD-45A4-40F7-AF76-79E35B0A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C17C5-4F7D-4146-9B1B-21F070C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2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9026-4C65-40A0-85EC-3CA10F84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10EAC-30B2-4529-B629-328F10611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DC19B-68B3-47AB-A92E-6F3B8D37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409DB-6432-416E-938A-B95F2FDF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40A30-92B6-48E3-B880-F691F4A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F640-2B28-4099-87A1-40413AE5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1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045E1-5E77-4783-BA92-9BB4FED4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5747-EEFA-4F3F-A50F-574B3B088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FA41-4DA0-430F-9886-700E60D1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A77C-4E41-4F40-A958-EC87167F119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A61A-6392-4260-B890-0A4A13C74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F703-4E11-45AE-9B7A-F572E1B0F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3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A69732F2-0326-4948-9680-E8BC4EDCF63B}"/>
              </a:ext>
            </a:extLst>
          </p:cNvPr>
          <p:cNvSpPr/>
          <p:nvPr/>
        </p:nvSpPr>
        <p:spPr>
          <a:xfrm>
            <a:off x="437184" y="450851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C14B8BC-1411-4670-B4AB-FCFFA6AEA85F}"/>
              </a:ext>
            </a:extLst>
          </p:cNvPr>
          <p:cNvSpPr/>
          <p:nvPr/>
        </p:nvSpPr>
        <p:spPr>
          <a:xfrm>
            <a:off x="437184" y="3888141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5163050-AF7E-411F-A7FC-75A6F00FB423}"/>
              </a:ext>
            </a:extLst>
          </p:cNvPr>
          <p:cNvSpPr/>
          <p:nvPr/>
        </p:nvSpPr>
        <p:spPr>
          <a:xfrm>
            <a:off x="437184" y="326876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BF427C23-CE4D-4D9E-8245-8C058F8F26C6}"/>
              </a:ext>
            </a:extLst>
          </p:cNvPr>
          <p:cNvSpPr/>
          <p:nvPr/>
        </p:nvSpPr>
        <p:spPr>
          <a:xfrm>
            <a:off x="437184" y="264838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37DA73A5-E1B5-4AEB-9A01-E08A47288504}"/>
              </a:ext>
            </a:extLst>
          </p:cNvPr>
          <p:cNvSpPr/>
          <p:nvPr/>
        </p:nvSpPr>
        <p:spPr>
          <a:xfrm>
            <a:off x="3501565" y="450851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6EB9A9C-CA40-4DFA-8752-8D56899A6B05}"/>
              </a:ext>
            </a:extLst>
          </p:cNvPr>
          <p:cNvSpPr/>
          <p:nvPr/>
        </p:nvSpPr>
        <p:spPr>
          <a:xfrm>
            <a:off x="3501565" y="3888141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E13417-3C18-460B-AE44-2EA8E35914F5}"/>
              </a:ext>
            </a:extLst>
          </p:cNvPr>
          <p:cNvSpPr/>
          <p:nvPr/>
        </p:nvSpPr>
        <p:spPr>
          <a:xfrm>
            <a:off x="3501565" y="326876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241BFA68-1DDA-4790-8850-F307E616F938}"/>
              </a:ext>
            </a:extLst>
          </p:cNvPr>
          <p:cNvSpPr/>
          <p:nvPr/>
        </p:nvSpPr>
        <p:spPr>
          <a:xfrm>
            <a:off x="3501565" y="264838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36D34-ADA9-4687-8E06-6AD36534DDDC}"/>
              </a:ext>
            </a:extLst>
          </p:cNvPr>
          <p:cNvSpPr txBox="1"/>
          <p:nvPr/>
        </p:nvSpPr>
        <p:spPr>
          <a:xfrm>
            <a:off x="856932" y="5507388"/>
            <a:ext cx="937550" cy="27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0B549-7AE3-479D-B37D-9CDAE221D77D}"/>
              </a:ext>
            </a:extLst>
          </p:cNvPr>
          <p:cNvSpPr txBox="1"/>
          <p:nvPr/>
        </p:nvSpPr>
        <p:spPr>
          <a:xfrm>
            <a:off x="3993786" y="5492754"/>
            <a:ext cx="937550" cy="27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2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850CC-C554-418D-8CCD-090A03CA0981}"/>
              </a:ext>
            </a:extLst>
          </p:cNvPr>
          <p:cNvCxnSpPr>
            <a:cxnSpLocks/>
          </p:cNvCxnSpPr>
          <p:nvPr/>
        </p:nvCxnSpPr>
        <p:spPr>
          <a:xfrm flipV="1">
            <a:off x="2811274" y="1081735"/>
            <a:ext cx="6272608" cy="7776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C449F9-C692-4290-B97B-F89554E92E8E}"/>
              </a:ext>
            </a:extLst>
          </p:cNvPr>
          <p:cNvCxnSpPr>
            <a:cxnSpLocks/>
          </p:cNvCxnSpPr>
          <p:nvPr/>
        </p:nvCxnSpPr>
        <p:spPr>
          <a:xfrm>
            <a:off x="5999039" y="710914"/>
            <a:ext cx="0" cy="4097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D12D20-BE1A-4B9E-9136-2908C070C567}"/>
              </a:ext>
            </a:extLst>
          </p:cNvPr>
          <p:cNvSpPr txBox="1"/>
          <p:nvPr/>
        </p:nvSpPr>
        <p:spPr>
          <a:xfrm>
            <a:off x="3704897" y="6195156"/>
            <a:ext cx="46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RAID 10 (Stripping + Mirroring)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554C08-2BCC-4D6E-B09C-DF2D153BED1C}"/>
              </a:ext>
            </a:extLst>
          </p:cNvPr>
          <p:cNvSpPr txBox="1"/>
          <p:nvPr/>
        </p:nvSpPr>
        <p:spPr>
          <a:xfrm>
            <a:off x="386064" y="5774652"/>
            <a:ext cx="169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957EEF-B1E2-4CA1-88B5-51E0DC17B5B5}"/>
              </a:ext>
            </a:extLst>
          </p:cNvPr>
          <p:cNvSpPr txBox="1"/>
          <p:nvPr/>
        </p:nvSpPr>
        <p:spPr>
          <a:xfrm>
            <a:off x="2313172" y="3913783"/>
            <a:ext cx="996205" cy="82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RAID Capacity = 2 TB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A0AA2B-3E41-4B77-B242-A22FAE7C910C}"/>
              </a:ext>
            </a:extLst>
          </p:cNvPr>
          <p:cNvSpPr txBox="1"/>
          <p:nvPr/>
        </p:nvSpPr>
        <p:spPr>
          <a:xfrm>
            <a:off x="2079875" y="128343"/>
            <a:ext cx="2214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NEHRA</a:t>
            </a:r>
            <a:endParaRPr lang="en-IN" sz="4000" dirty="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F91A8608-3BB4-4B1E-9478-6E03E5DC41D9}"/>
              </a:ext>
            </a:extLst>
          </p:cNvPr>
          <p:cNvSpPr/>
          <p:nvPr/>
        </p:nvSpPr>
        <p:spPr>
          <a:xfrm>
            <a:off x="437183" y="2028012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8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C60DD252-4B36-4891-95D6-3F8B8B6EEE9E}"/>
              </a:ext>
            </a:extLst>
          </p:cNvPr>
          <p:cNvSpPr/>
          <p:nvPr/>
        </p:nvSpPr>
        <p:spPr>
          <a:xfrm>
            <a:off x="3501565" y="2028012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8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66B7B9-B0C3-4BFC-8068-C38909F61C4E}"/>
              </a:ext>
            </a:extLst>
          </p:cNvPr>
          <p:cNvCxnSpPr>
            <a:cxnSpLocks/>
          </p:cNvCxnSpPr>
          <p:nvPr/>
        </p:nvCxnSpPr>
        <p:spPr>
          <a:xfrm>
            <a:off x="4455488" y="1789207"/>
            <a:ext cx="7073" cy="395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B106F-265C-4B90-9C2E-E8865131FABD}"/>
              </a:ext>
            </a:extLst>
          </p:cNvPr>
          <p:cNvCxnSpPr>
            <a:cxnSpLocks/>
          </p:cNvCxnSpPr>
          <p:nvPr/>
        </p:nvCxnSpPr>
        <p:spPr>
          <a:xfrm>
            <a:off x="1314737" y="1803640"/>
            <a:ext cx="0" cy="42690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7843A3C5-AAA5-4ABA-90F4-C96E7A55C347}"/>
              </a:ext>
            </a:extLst>
          </p:cNvPr>
          <p:cNvSpPr/>
          <p:nvPr/>
        </p:nvSpPr>
        <p:spPr>
          <a:xfrm>
            <a:off x="6660309" y="450851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18753EFE-86A7-49B6-87B8-F43B74352499}"/>
              </a:ext>
            </a:extLst>
          </p:cNvPr>
          <p:cNvSpPr/>
          <p:nvPr/>
        </p:nvSpPr>
        <p:spPr>
          <a:xfrm>
            <a:off x="6660309" y="3888141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84D3A025-319C-4F30-A264-BF0BA2FBAB0A}"/>
              </a:ext>
            </a:extLst>
          </p:cNvPr>
          <p:cNvSpPr/>
          <p:nvPr/>
        </p:nvSpPr>
        <p:spPr>
          <a:xfrm>
            <a:off x="6660309" y="326876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Flowchart: Magnetic Disk 49">
            <a:extLst>
              <a:ext uri="{FF2B5EF4-FFF2-40B4-BE49-F238E27FC236}">
                <a16:creationId xmlns:a16="http://schemas.microsoft.com/office/drawing/2014/main" id="{24C042D9-9AD7-4770-BAAD-2E157AB15122}"/>
              </a:ext>
            </a:extLst>
          </p:cNvPr>
          <p:cNvSpPr/>
          <p:nvPr/>
        </p:nvSpPr>
        <p:spPr>
          <a:xfrm>
            <a:off x="6660309" y="264838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F5A44-A7C9-4E89-B63F-E5288679A741}"/>
              </a:ext>
            </a:extLst>
          </p:cNvPr>
          <p:cNvSpPr txBox="1"/>
          <p:nvPr/>
        </p:nvSpPr>
        <p:spPr>
          <a:xfrm>
            <a:off x="7152529" y="5492754"/>
            <a:ext cx="937550" cy="33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3</a:t>
            </a:r>
            <a:endParaRPr lang="en-IN" dirty="0"/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A4CEEC62-38F3-4ED3-BACD-D43AE87644AF}"/>
              </a:ext>
            </a:extLst>
          </p:cNvPr>
          <p:cNvSpPr/>
          <p:nvPr/>
        </p:nvSpPr>
        <p:spPr>
          <a:xfrm>
            <a:off x="6660308" y="2028012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F7CDC2-436F-4DAA-88AE-823730B10488}"/>
              </a:ext>
            </a:extLst>
          </p:cNvPr>
          <p:cNvCxnSpPr>
            <a:cxnSpLocks/>
          </p:cNvCxnSpPr>
          <p:nvPr/>
        </p:nvCxnSpPr>
        <p:spPr>
          <a:xfrm>
            <a:off x="7571587" y="1830421"/>
            <a:ext cx="7073" cy="395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44B12C-9320-4FB8-86F0-5DBB16759646}"/>
              </a:ext>
            </a:extLst>
          </p:cNvPr>
          <p:cNvSpPr txBox="1"/>
          <p:nvPr/>
        </p:nvSpPr>
        <p:spPr>
          <a:xfrm>
            <a:off x="3960950" y="53559"/>
            <a:ext cx="39732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N = 1011 0101</a:t>
            </a:r>
            <a:endParaRPr lang="en-IN" sz="4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0450C8-0199-4777-86C3-3E2E52DA8918}"/>
              </a:ext>
            </a:extLst>
          </p:cNvPr>
          <p:cNvSpPr txBox="1"/>
          <p:nvPr/>
        </p:nvSpPr>
        <p:spPr>
          <a:xfrm>
            <a:off x="437182" y="2246714"/>
            <a:ext cx="1811536" cy="744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1011</a:t>
            </a:r>
            <a:endParaRPr lang="en-IN" sz="4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B4681B-0B63-4DA0-BD6D-E09F2744ADED}"/>
              </a:ext>
            </a:extLst>
          </p:cNvPr>
          <p:cNvSpPr txBox="1"/>
          <p:nvPr/>
        </p:nvSpPr>
        <p:spPr>
          <a:xfrm>
            <a:off x="3530528" y="2225176"/>
            <a:ext cx="1811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1011</a:t>
            </a:r>
            <a:endParaRPr lang="en-IN" sz="4800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F1F2FCC2-4A90-4B1A-A5D0-9C52D035B2A1}"/>
              </a:ext>
            </a:extLst>
          </p:cNvPr>
          <p:cNvSpPr/>
          <p:nvPr/>
        </p:nvSpPr>
        <p:spPr>
          <a:xfrm>
            <a:off x="9639956" y="450851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195E128C-982F-40BD-88CF-7D84AAA6F773}"/>
              </a:ext>
            </a:extLst>
          </p:cNvPr>
          <p:cNvSpPr/>
          <p:nvPr/>
        </p:nvSpPr>
        <p:spPr>
          <a:xfrm>
            <a:off x="9639956" y="3888141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E5BFF783-362F-4063-B5F6-5EFCEB5CC867}"/>
              </a:ext>
            </a:extLst>
          </p:cNvPr>
          <p:cNvSpPr/>
          <p:nvPr/>
        </p:nvSpPr>
        <p:spPr>
          <a:xfrm>
            <a:off x="9639956" y="326876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7117D08E-97BD-4D00-90CA-4D66101BA612}"/>
              </a:ext>
            </a:extLst>
          </p:cNvPr>
          <p:cNvSpPr/>
          <p:nvPr/>
        </p:nvSpPr>
        <p:spPr>
          <a:xfrm>
            <a:off x="9639956" y="264838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B38904-E00E-45E0-91EB-6CC7D319B717}"/>
              </a:ext>
            </a:extLst>
          </p:cNvPr>
          <p:cNvSpPr txBox="1"/>
          <p:nvPr/>
        </p:nvSpPr>
        <p:spPr>
          <a:xfrm>
            <a:off x="10132176" y="5492754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4</a:t>
            </a:r>
            <a:endParaRPr lang="en-IN" dirty="0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EFE6EF12-055E-4691-9C52-76BD5EC282E3}"/>
              </a:ext>
            </a:extLst>
          </p:cNvPr>
          <p:cNvSpPr/>
          <p:nvPr/>
        </p:nvSpPr>
        <p:spPr>
          <a:xfrm>
            <a:off x="9639955" y="2028012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CDAF76-A59F-419A-B140-D4AA12624485}"/>
              </a:ext>
            </a:extLst>
          </p:cNvPr>
          <p:cNvCxnSpPr>
            <a:cxnSpLocks/>
          </p:cNvCxnSpPr>
          <p:nvPr/>
        </p:nvCxnSpPr>
        <p:spPr>
          <a:xfrm>
            <a:off x="10562935" y="1795049"/>
            <a:ext cx="7073" cy="395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F06F3B4-9EB3-4592-8445-1A855660F424}"/>
              </a:ext>
            </a:extLst>
          </p:cNvPr>
          <p:cNvSpPr txBox="1"/>
          <p:nvPr/>
        </p:nvSpPr>
        <p:spPr>
          <a:xfrm>
            <a:off x="3530528" y="5782502"/>
            <a:ext cx="169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EBFB12-3F49-4A6E-8536-ED86973BA668}"/>
              </a:ext>
            </a:extLst>
          </p:cNvPr>
          <p:cNvSpPr txBox="1"/>
          <p:nvPr/>
        </p:nvSpPr>
        <p:spPr>
          <a:xfrm>
            <a:off x="6794788" y="5767868"/>
            <a:ext cx="169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6A7D3F-32F9-4A7E-8870-4AE41CB7EC35}"/>
              </a:ext>
            </a:extLst>
          </p:cNvPr>
          <p:cNvSpPr txBox="1"/>
          <p:nvPr/>
        </p:nvSpPr>
        <p:spPr>
          <a:xfrm>
            <a:off x="9717808" y="5744175"/>
            <a:ext cx="169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D3A76BF-1E76-4F27-A4C4-CAC93BE7E61A}"/>
              </a:ext>
            </a:extLst>
          </p:cNvPr>
          <p:cNvCxnSpPr>
            <a:cxnSpLocks/>
          </p:cNvCxnSpPr>
          <p:nvPr/>
        </p:nvCxnSpPr>
        <p:spPr>
          <a:xfrm flipV="1">
            <a:off x="1302584" y="1789207"/>
            <a:ext cx="3174075" cy="2027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FD5CB0-9F2B-4621-852F-D4A10F8BF6D3}"/>
              </a:ext>
            </a:extLst>
          </p:cNvPr>
          <p:cNvCxnSpPr>
            <a:cxnSpLocks/>
          </p:cNvCxnSpPr>
          <p:nvPr/>
        </p:nvCxnSpPr>
        <p:spPr>
          <a:xfrm flipV="1">
            <a:off x="7555217" y="1808788"/>
            <a:ext cx="2993620" cy="2363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4064A2-FEE4-4BD8-8B2C-B2519D7DF45B}"/>
              </a:ext>
            </a:extLst>
          </p:cNvPr>
          <p:cNvCxnSpPr>
            <a:cxnSpLocks/>
          </p:cNvCxnSpPr>
          <p:nvPr/>
        </p:nvCxnSpPr>
        <p:spPr>
          <a:xfrm>
            <a:off x="9073701" y="1067162"/>
            <a:ext cx="7073" cy="7764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B334CD-D627-4B0B-8128-42B373042DCA}"/>
              </a:ext>
            </a:extLst>
          </p:cNvPr>
          <p:cNvCxnSpPr>
            <a:cxnSpLocks/>
          </p:cNvCxnSpPr>
          <p:nvPr/>
        </p:nvCxnSpPr>
        <p:spPr>
          <a:xfrm>
            <a:off x="2813315" y="1138801"/>
            <a:ext cx="0" cy="66998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98B3C9F-A63D-4177-8C18-1917446EDCEA}"/>
              </a:ext>
            </a:extLst>
          </p:cNvPr>
          <p:cNvSpPr txBox="1"/>
          <p:nvPr/>
        </p:nvSpPr>
        <p:spPr>
          <a:xfrm>
            <a:off x="6649449" y="2225175"/>
            <a:ext cx="1811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0101</a:t>
            </a:r>
            <a:endParaRPr lang="en-IN" sz="4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AFFCC1-BE29-4677-8B9D-0D3E3A882E75}"/>
              </a:ext>
            </a:extLst>
          </p:cNvPr>
          <p:cNvSpPr txBox="1"/>
          <p:nvPr/>
        </p:nvSpPr>
        <p:spPr>
          <a:xfrm>
            <a:off x="9638285" y="2229883"/>
            <a:ext cx="1811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0101</a:t>
            </a:r>
            <a:endParaRPr lang="en-IN" sz="4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0966FF-A228-48EF-8484-0A3F737D70EC}"/>
              </a:ext>
            </a:extLst>
          </p:cNvPr>
          <p:cNvSpPr txBox="1"/>
          <p:nvPr/>
        </p:nvSpPr>
        <p:spPr>
          <a:xfrm>
            <a:off x="3734948" y="1131677"/>
            <a:ext cx="46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RAID 0 (Stripping)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A3B762-8318-4A3D-B956-D0D831AF892C}"/>
              </a:ext>
            </a:extLst>
          </p:cNvPr>
          <p:cNvSpPr txBox="1"/>
          <p:nvPr/>
        </p:nvSpPr>
        <p:spPr>
          <a:xfrm>
            <a:off x="656891" y="1768031"/>
            <a:ext cx="46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RAID 1 (Mirroring)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5984D9-90C1-4E3E-BE15-41366F779F64}"/>
              </a:ext>
            </a:extLst>
          </p:cNvPr>
          <p:cNvSpPr txBox="1"/>
          <p:nvPr/>
        </p:nvSpPr>
        <p:spPr>
          <a:xfrm>
            <a:off x="6744770" y="1776123"/>
            <a:ext cx="46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RAID 1 (Mirroring)</a:t>
            </a:r>
            <a:endParaRPr lang="en-IN" dirty="0"/>
          </a:p>
        </p:txBody>
      </p:sp>
      <p:sp>
        <p:nvSpPr>
          <p:cNvPr id="41" name="Arrow: Curved Up 40">
            <a:extLst>
              <a:ext uri="{FF2B5EF4-FFF2-40B4-BE49-F238E27FC236}">
                <a16:creationId xmlns:a16="http://schemas.microsoft.com/office/drawing/2014/main" id="{4A71B045-BF4D-4878-A542-791FB03ED3D8}"/>
              </a:ext>
            </a:extLst>
          </p:cNvPr>
          <p:cNvSpPr/>
          <p:nvPr/>
        </p:nvSpPr>
        <p:spPr>
          <a:xfrm>
            <a:off x="780381" y="4405996"/>
            <a:ext cx="7406203" cy="185022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2D2E2B-A587-4C5B-A189-F8C4144C57A4}"/>
              </a:ext>
            </a:extLst>
          </p:cNvPr>
          <p:cNvSpPr txBox="1"/>
          <p:nvPr/>
        </p:nvSpPr>
        <p:spPr>
          <a:xfrm>
            <a:off x="2301319" y="6137200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SET-A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6" name="Arrow: Curved Up 85">
            <a:extLst>
              <a:ext uri="{FF2B5EF4-FFF2-40B4-BE49-F238E27FC236}">
                <a16:creationId xmlns:a16="http://schemas.microsoft.com/office/drawing/2014/main" id="{7587E1C1-95B2-4D64-B170-7272F916B2E6}"/>
              </a:ext>
            </a:extLst>
          </p:cNvPr>
          <p:cNvSpPr/>
          <p:nvPr/>
        </p:nvSpPr>
        <p:spPr>
          <a:xfrm rot="10800000">
            <a:off x="4785817" y="1250134"/>
            <a:ext cx="6968999" cy="185022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06275A-A86D-45BF-9BD6-4BC734D891A7}"/>
              </a:ext>
            </a:extLst>
          </p:cNvPr>
          <p:cNvSpPr txBox="1"/>
          <p:nvPr/>
        </p:nvSpPr>
        <p:spPr>
          <a:xfrm>
            <a:off x="9536739" y="108215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SET-B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0" grpId="0"/>
      <p:bldP spid="61" grpId="0"/>
      <p:bldP spid="62" grpId="0"/>
      <p:bldP spid="79" grpId="0"/>
      <p:bldP spid="80" grpId="0"/>
      <p:bldP spid="41" grpId="0" animBg="1"/>
      <p:bldP spid="85" grpId="0"/>
      <p:bldP spid="86" grpId="0" animBg="1"/>
      <p:bldP spid="8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Nehra</dc:creator>
  <cp:lastModifiedBy>Vikas Nehra</cp:lastModifiedBy>
  <cp:revision>16</cp:revision>
  <dcterms:created xsi:type="dcterms:W3CDTF">2021-12-28T06:17:54Z</dcterms:created>
  <dcterms:modified xsi:type="dcterms:W3CDTF">2022-01-04T16:33:12Z</dcterms:modified>
</cp:coreProperties>
</file>