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8" r:id="rId2"/>
    <p:sldId id="256" r:id="rId3"/>
    <p:sldId id="260" r:id="rId4"/>
    <p:sldId id="261" r:id="rId5"/>
    <p:sldId id="259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9B5A1-3538-48D1-AD68-43FA7E4DA7E8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B4D3E-2FDA-4A47-8BA9-9CA46ABD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90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4427-8233-205B-9768-742D3D50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60882-9953-9383-DA2E-BBAF047CB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9DE07-3EB0-021F-47D0-EA32D6D0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CBE9-4A58-49C0-A4BA-9FEDFB86D76E}" type="datetime1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07848-B324-6565-A1B5-4E347DD3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2B4D9-9CE9-7886-6930-89C4A7E6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2E5B-C815-4F98-BC0C-924CA75AE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1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E8FB9-58AA-1B0C-CE04-F0F3BB37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8EBBC-0C18-5703-7185-5515A61C7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478A6-1D78-3DBE-70C2-4B82DE3C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90DE-72CA-42A7-B39E-0C53BEB4B528}" type="datetime1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D1D42-7DDD-CDBC-490A-E04E3EA7F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56FC8-6DAE-C7E0-2F18-10670A20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2E5B-C815-4F98-BC0C-924CA75AE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3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7328B9-C314-32E8-4C71-554CF96AF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BEE10-B3B4-2EF8-9099-433661CB3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C31FE-C743-319B-CB9B-3E4B91A18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5F32-4FBD-4EA9-A6FC-7E99CE90E5EE}" type="datetime1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779EF-27EE-6B3C-E7D2-4B859F6D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9A546-C3B5-B0D2-1D04-D29FC8DAB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2E5B-C815-4F98-BC0C-924CA75AE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9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4B005-102C-7B54-8C84-1C5D09B3E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59025-37FA-8724-885B-D495D226B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2DBB4-DE97-3937-48B9-99C50CA59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92BB-823F-4419-BF2D-00114DE1A04C}" type="datetime1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78E90-205C-43E2-0166-5113ED79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A14EB-B193-7982-08F1-82A18FB4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2E5B-C815-4F98-BC0C-924CA75AE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0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A9E4-6F3E-78C2-AAA5-109C8A5A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AE880-FC5A-17ED-447E-A81C202D6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38DBF-AFFF-653F-6ACB-33BC64694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5E92-3A4F-435D-BB6D-3F846C437942}" type="datetime1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74F7D-90ED-F6D6-65E9-7258792D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26A4D-C123-B504-BCDD-F5CBC270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2E5B-C815-4F98-BC0C-924CA75AE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0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A5F14-B504-0C6D-22D9-963E612A4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E14A5-8DD5-B876-1877-8465D0E27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F6B03-DB10-DC4B-A1F3-9926A57E0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163A8-AE4C-2ABF-D3F5-97BE2D9B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9B5E-40E1-45B5-A8D4-06789418847F}" type="datetime1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CA394-243C-2F0C-4E37-BA0F33CA7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989F5-4A1E-DE1F-9BC6-4CDC45CE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2E5B-C815-4F98-BC0C-924CA75AE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1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9BBA-12B5-1009-919B-34098FC9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4778D-0A36-4744-6D7D-7F49016D8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F60FA-A561-537E-C976-E7AFC9DBD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2ED8A-2051-7007-00C5-43DB191B1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6F335-570C-A84A-A7A4-BD23C414E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A6708F-7BA2-59AD-1858-2AF231F5E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3ADC-F7C8-4428-AC39-FD0ABEB8FCD1}" type="datetime1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2E51C3-284E-B08A-0C08-A61CCAC3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EDF35-6C3A-E291-F0DB-F4CC46F5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2E5B-C815-4F98-BC0C-924CA75AE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1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AE6DC-8E72-424B-1327-005E5B12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5CCA7-98AB-EC0F-381F-CE89BE16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CD50-47BE-4249-AF1A-DE5D7097BD0C}" type="datetime1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7072B-A446-38B1-BD8B-F46EC096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146B4B-A9D0-AA18-6C0F-543FFC22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2E5B-C815-4F98-BC0C-924CA75AE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6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6A37DB-D250-B670-2E07-E09609370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5DCB-8AB6-44DD-92CF-E14603BA8A00}" type="datetime1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0FBFC-CDEA-0F09-26BE-D67A2416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2CCE2-780F-463B-F4CF-B3EF8CEB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2E5B-C815-4F98-BC0C-924CA75AE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4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CE38-60BD-F869-16A2-0DBB10CC7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1563D-71FC-372D-D9BC-C6C5859CC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76B1F-2FE1-1552-61D3-A66C034D6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562E8-8ECD-0123-6A79-10450EA7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399B-CABE-4CBB-9177-D6E5E067C970}" type="datetime1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993BD-B911-C3D9-1338-78981B02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E9410-6098-2C23-73B4-529E192C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2E5B-C815-4F98-BC0C-924CA75AE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4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AE43-C0A3-B551-D634-020E4FEFD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1D24B-CFD9-BD31-3CF0-923C8FB9C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8647B-8EA8-8E11-984A-8973815F1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8A314-F7F1-6DDF-7A4D-B2D957A6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8647-DC98-467B-87D5-1B65E925E7A6}" type="datetime1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27A21-CCF7-7EEB-DF00-D45042ED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91042-C1C8-AE2A-634C-01924D6F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2E5B-C815-4F98-BC0C-924CA75AE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4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DF252-348E-7498-07A9-C33F6843D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30435-262E-CCBE-E282-7A818C08B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FD863-768D-4E96-8CE5-C5FC6CBE3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961BD-AE55-4543-A540-9FBDCD9C8527}" type="datetime1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01EE0-4388-5A22-2A3F-EFB4F8BA6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FDA3D-1FBC-45E5-5FA6-CC5FF9AA0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A2E5B-C815-4F98-BC0C-924CA75AE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1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80E21785-62D8-430F-9521-90166EF7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ED7CF8A0-D3E4-4A16-87D3-1D973AC6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3296" y="697832"/>
            <a:ext cx="8189484" cy="5541981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9E7DA0-EF27-9809-5A97-D5D4C71789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75000"/>
                </a:schemeClr>
              </a:gs>
              <a:gs pos="65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100086-663D-51D2-0CB0-C7A08292B379}"/>
              </a:ext>
            </a:extLst>
          </p:cNvPr>
          <p:cNvSpPr/>
          <p:nvPr/>
        </p:nvSpPr>
        <p:spPr>
          <a:xfrm>
            <a:off x="0" y="1916349"/>
            <a:ext cx="12188952" cy="1887166"/>
          </a:xfrm>
          <a:prstGeom prst="rect">
            <a:avLst/>
          </a:prstGeom>
          <a:gradFill flip="none" rotWithShape="1">
            <a:gsLst>
              <a:gs pos="5000">
                <a:srgbClr val="D1852B"/>
              </a:gs>
              <a:gs pos="0">
                <a:schemeClr val="accent2">
                  <a:lumMod val="75000"/>
                </a:schemeClr>
              </a:gs>
              <a:gs pos="58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DE1D5D-C668-34BF-135B-365B411B74AF}"/>
              </a:ext>
            </a:extLst>
          </p:cNvPr>
          <p:cNvSpPr txBox="1"/>
          <p:nvPr/>
        </p:nvSpPr>
        <p:spPr>
          <a:xfrm>
            <a:off x="2315182" y="2167155"/>
            <a:ext cx="9659761" cy="1636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Exploring the chemical space boundaries of potential candidates in liquid chromatography using molecular descriptors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922C7C-5F0A-E633-7361-B433CC13CFFF}"/>
              </a:ext>
            </a:extLst>
          </p:cNvPr>
          <p:cNvSpPr txBox="1"/>
          <p:nvPr/>
        </p:nvSpPr>
        <p:spPr>
          <a:xfrm>
            <a:off x="666643" y="4877131"/>
            <a:ext cx="3970702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Alex Nikolopoulos</a:t>
            </a:r>
          </a:p>
          <a:p>
            <a:pPr>
              <a:spcAft>
                <a:spcPts val="600"/>
              </a:spcAft>
            </a:pPr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examiner: Saer Samanipour</a:t>
            </a:r>
          </a:p>
          <a:p>
            <a:pPr>
              <a:spcAft>
                <a:spcPts val="600"/>
              </a:spcAft>
            </a:pPr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examiner: Bob Pirok</a:t>
            </a:r>
          </a:p>
          <a:p>
            <a:pPr>
              <a:spcAft>
                <a:spcPts val="600"/>
              </a:spcAft>
            </a:pPr>
            <a:r>
              <a:rPr lang="en-US"/>
              <a:t>Daily Supervisor: Denice Van Herwerden</a:t>
            </a:r>
          </a:p>
        </p:txBody>
      </p:sp>
    </p:spTree>
    <p:extLst>
      <p:ext uri="{BB962C8B-B14F-4D97-AF65-F5344CB8AC3E}">
        <p14:creationId xmlns:p14="http://schemas.microsoft.com/office/powerpoint/2010/main" val="336137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13398A-6F0C-D01B-C4B7-55470F6E3FD8}"/>
              </a:ext>
            </a:extLst>
          </p:cNvPr>
          <p:cNvSpPr/>
          <p:nvPr/>
        </p:nvSpPr>
        <p:spPr>
          <a:xfrm>
            <a:off x="0" y="0"/>
            <a:ext cx="12192000" cy="680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Present the issue and the necessity of the study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19510C-B8C3-151C-B61B-0B12E30D42F2}"/>
              </a:ext>
            </a:extLst>
          </p:cNvPr>
          <p:cNvSpPr/>
          <p:nvPr/>
        </p:nvSpPr>
        <p:spPr>
          <a:xfrm>
            <a:off x="0" y="6522720"/>
            <a:ext cx="12192000" cy="335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A0E07-B097-61F2-B4F5-F3A5E0F1DC3A}"/>
              </a:ext>
            </a:extLst>
          </p:cNvPr>
          <p:cNvSpPr txBox="1"/>
          <p:nvPr/>
        </p:nvSpPr>
        <p:spPr>
          <a:xfrm>
            <a:off x="3470988" y="1315616"/>
            <a:ext cx="710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NTA-&gt; possible candidates-&gt; large number -&gt; Cumbersome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61690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13398A-6F0C-D01B-C4B7-55470F6E3FD8}"/>
              </a:ext>
            </a:extLst>
          </p:cNvPr>
          <p:cNvSpPr/>
          <p:nvPr/>
        </p:nvSpPr>
        <p:spPr>
          <a:xfrm>
            <a:off x="0" y="0"/>
            <a:ext cx="12192000" cy="680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Introduction to descriptors and retention indices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19510C-B8C3-151C-B61B-0B12E30D42F2}"/>
              </a:ext>
            </a:extLst>
          </p:cNvPr>
          <p:cNvSpPr/>
          <p:nvPr/>
        </p:nvSpPr>
        <p:spPr>
          <a:xfrm>
            <a:off x="0" y="6522720"/>
            <a:ext cx="12192000" cy="335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6068377-53BE-76FE-782D-0C8AB2A3C9C7}"/>
              </a:ext>
            </a:extLst>
          </p:cNvPr>
          <p:cNvCxnSpPr/>
          <p:nvPr/>
        </p:nvCxnSpPr>
        <p:spPr>
          <a:xfrm flipH="1">
            <a:off x="3853543" y="1446245"/>
            <a:ext cx="1548881" cy="979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BF3E51-72CA-ADBE-C582-6BFFF635072E}"/>
              </a:ext>
            </a:extLst>
          </p:cNvPr>
          <p:cNvCxnSpPr/>
          <p:nvPr/>
        </p:nvCxnSpPr>
        <p:spPr>
          <a:xfrm>
            <a:off x="5402424" y="1446245"/>
            <a:ext cx="1595535" cy="979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36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13398A-6F0C-D01B-C4B7-55470F6E3FD8}"/>
              </a:ext>
            </a:extLst>
          </p:cNvPr>
          <p:cNvSpPr/>
          <p:nvPr/>
        </p:nvSpPr>
        <p:spPr>
          <a:xfrm>
            <a:off x="0" y="0"/>
            <a:ext cx="12192000" cy="680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Training datasets used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19510C-B8C3-151C-B61B-0B12E30D42F2}"/>
              </a:ext>
            </a:extLst>
          </p:cNvPr>
          <p:cNvSpPr/>
          <p:nvPr/>
        </p:nvSpPr>
        <p:spPr>
          <a:xfrm>
            <a:off x="0" y="6522720"/>
            <a:ext cx="12192000" cy="335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2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13398A-6F0C-D01B-C4B7-55470F6E3FD8}"/>
              </a:ext>
            </a:extLst>
          </p:cNvPr>
          <p:cNvSpPr/>
          <p:nvPr/>
        </p:nvSpPr>
        <p:spPr>
          <a:xfrm>
            <a:off x="0" y="0"/>
            <a:ext cx="12192000" cy="680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Hyperparameter optimization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19510C-B8C3-151C-B61B-0B12E30D42F2}"/>
              </a:ext>
            </a:extLst>
          </p:cNvPr>
          <p:cNvSpPr/>
          <p:nvPr/>
        </p:nvSpPr>
        <p:spPr>
          <a:xfrm>
            <a:off x="0" y="6522720"/>
            <a:ext cx="12192000" cy="335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CDF1DDB4-6535-67E2-3C0A-411A0F07D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411" y="1425779"/>
            <a:ext cx="2743200" cy="1828800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31FB7962-8401-7B28-9163-4152454EE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981577"/>
            <a:ext cx="2743200" cy="1828800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0927717B-9EBB-9290-6F94-AB5D6608B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409" y="1425779"/>
            <a:ext cx="2743200" cy="1828800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CE7D7396-163B-8220-2D5C-24C23302DE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740" y="3981577"/>
            <a:ext cx="2743200" cy="1828800"/>
          </a:xfrm>
          <a:prstGeom prst="rect">
            <a:avLst/>
          </a:prstGeom>
        </p:spPr>
      </p:pic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1D780C05-E3A8-F334-F304-C5EC426F6E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910" y="1425779"/>
            <a:ext cx="2743200" cy="1828800"/>
          </a:xfrm>
          <a:prstGeom prst="rect">
            <a:avLst/>
          </a:prstGeom>
        </p:spPr>
      </p:pic>
      <p:pic>
        <p:nvPicPr>
          <p:cNvPr id="20" name="Picture 19" descr="Chart, scatter chart&#10;&#10;Description automatically generated">
            <a:extLst>
              <a:ext uri="{FF2B5EF4-FFF2-40B4-BE49-F238E27FC236}">
                <a16:creationId xmlns:a16="http://schemas.microsoft.com/office/drawing/2014/main" id="{CDDC45AE-3F8C-3EC4-CEB2-D5F9F3B135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70" y="3981577"/>
            <a:ext cx="2743200" cy="18288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0CD9BB2-4AEF-302E-6716-D7C2A54D80EA}"/>
              </a:ext>
            </a:extLst>
          </p:cNvPr>
          <p:cNvSpPr txBox="1"/>
          <p:nvPr/>
        </p:nvSpPr>
        <p:spPr>
          <a:xfrm>
            <a:off x="6275947" y="905069"/>
            <a:ext cx="2784417" cy="46166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n-alkylamide dataset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4EE40B-B34C-57FF-C0F3-4E76D8CA376D}"/>
              </a:ext>
            </a:extLst>
          </p:cNvPr>
          <p:cNvSpPr txBox="1"/>
          <p:nvPr/>
        </p:nvSpPr>
        <p:spPr>
          <a:xfrm>
            <a:off x="6808947" y="3424335"/>
            <a:ext cx="1718419" cy="46166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UoA</a:t>
            </a:r>
            <a:r>
              <a:rPr lang="en-US" sz="2400" dirty="0"/>
              <a:t> dataset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00797B-41B6-A192-92EC-17701C685ECE}"/>
              </a:ext>
            </a:extLst>
          </p:cNvPr>
          <p:cNvSpPr/>
          <p:nvPr/>
        </p:nvSpPr>
        <p:spPr>
          <a:xfrm>
            <a:off x="3352800" y="905069"/>
            <a:ext cx="8681720" cy="251926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DD48C0-3613-81DE-A2C2-D6D81BD5B2FE}"/>
              </a:ext>
            </a:extLst>
          </p:cNvPr>
          <p:cNvSpPr/>
          <p:nvPr/>
        </p:nvSpPr>
        <p:spPr>
          <a:xfrm>
            <a:off x="3352800" y="3424335"/>
            <a:ext cx="8681720" cy="251926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1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13398A-6F0C-D01B-C4B7-55470F6E3FD8}"/>
              </a:ext>
            </a:extLst>
          </p:cNvPr>
          <p:cNvSpPr/>
          <p:nvPr/>
        </p:nvSpPr>
        <p:spPr>
          <a:xfrm>
            <a:off x="0" y="0"/>
            <a:ext cx="12192000" cy="680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Partial 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19510C-B8C3-151C-B61B-0B12E30D42F2}"/>
              </a:ext>
            </a:extLst>
          </p:cNvPr>
          <p:cNvSpPr/>
          <p:nvPr/>
        </p:nvSpPr>
        <p:spPr>
          <a:xfrm>
            <a:off x="0" y="6522720"/>
            <a:ext cx="12192000" cy="335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CC2C42-9172-F827-A0E3-78E088F15D9A}"/>
              </a:ext>
            </a:extLst>
          </p:cNvPr>
          <p:cNvSpPr txBox="1"/>
          <p:nvPr/>
        </p:nvSpPr>
        <p:spPr>
          <a:xfrm>
            <a:off x="2840758" y="758648"/>
            <a:ext cx="625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important descriptors based on average variance reduction</a:t>
            </a:r>
          </a:p>
        </p:txBody>
      </p:sp>
    </p:spTree>
    <p:extLst>
      <p:ext uri="{BB962C8B-B14F-4D97-AF65-F5344CB8AC3E}">
        <p14:creationId xmlns:p14="http://schemas.microsoft.com/office/powerpoint/2010/main" val="202742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13398A-6F0C-D01B-C4B7-55470F6E3FD8}"/>
              </a:ext>
            </a:extLst>
          </p:cNvPr>
          <p:cNvSpPr/>
          <p:nvPr/>
        </p:nvSpPr>
        <p:spPr>
          <a:xfrm>
            <a:off x="0" y="0"/>
            <a:ext cx="12192000" cy="680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How does random forest regression work?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19510C-B8C3-151C-B61B-0B12E30D42F2}"/>
              </a:ext>
            </a:extLst>
          </p:cNvPr>
          <p:cNvSpPr/>
          <p:nvPr/>
        </p:nvSpPr>
        <p:spPr>
          <a:xfrm>
            <a:off x="0" y="6408116"/>
            <a:ext cx="12192000" cy="445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A37E24-8B2E-3902-C73E-819D4C8267BC}"/>
              </a:ext>
            </a:extLst>
          </p:cNvPr>
          <p:cNvSpPr/>
          <p:nvPr/>
        </p:nvSpPr>
        <p:spPr>
          <a:xfrm>
            <a:off x="6146800" y="1275080"/>
            <a:ext cx="1539240" cy="68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Var1 &gt; 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23FEBE-2BFF-4AEA-0E3B-443189B3F768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flipH="1">
            <a:off x="5406913" y="1955800"/>
            <a:ext cx="1509507" cy="79756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CA4C11-A327-3706-4883-56757CA420C4}"/>
              </a:ext>
            </a:extLst>
          </p:cNvPr>
          <p:cNvSpPr/>
          <p:nvPr/>
        </p:nvSpPr>
        <p:spPr>
          <a:xfrm>
            <a:off x="4617720" y="2753360"/>
            <a:ext cx="1578385" cy="68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Var2 &gt;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E2F178-0D80-6799-CF2D-2805345330C1}"/>
              </a:ext>
            </a:extLst>
          </p:cNvPr>
          <p:cNvSpPr/>
          <p:nvPr/>
        </p:nvSpPr>
        <p:spPr>
          <a:xfrm>
            <a:off x="7843522" y="2753360"/>
            <a:ext cx="1539240" cy="68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Var3 &lt; 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B039C8-20A7-863F-B3FA-1E5B2380D1BE}"/>
              </a:ext>
            </a:extLst>
          </p:cNvPr>
          <p:cNvSpPr/>
          <p:nvPr/>
        </p:nvSpPr>
        <p:spPr>
          <a:xfrm>
            <a:off x="9199883" y="4249420"/>
            <a:ext cx="1539240" cy="68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Var2 &lt; 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D93AB2-7647-F567-E747-54EF01CF6782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693920" y="3434080"/>
            <a:ext cx="712993" cy="77195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8EDFB6-AC96-501A-E95E-AFB1A8DAB0C6}"/>
              </a:ext>
            </a:extLst>
          </p:cNvPr>
          <p:cNvCxnSpPr>
            <a:cxnSpLocks/>
            <a:stCxn id="9" idx="0"/>
            <a:endCxn id="2" idx="2"/>
          </p:cNvCxnSpPr>
          <p:nvPr/>
        </p:nvCxnSpPr>
        <p:spPr>
          <a:xfrm flipH="1" flipV="1">
            <a:off x="6916420" y="1955800"/>
            <a:ext cx="1696722" cy="79756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BF7DB68-8C17-3941-9416-260D12019477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H="1" flipV="1">
            <a:off x="8613142" y="3434080"/>
            <a:ext cx="1356361" cy="81534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7EDF024-EA6E-69FC-9719-CFF25C468514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5406913" y="3434080"/>
            <a:ext cx="1007859" cy="77195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BB2DD10-91B1-2B76-BFD4-529B77B3D556}"/>
              </a:ext>
            </a:extLst>
          </p:cNvPr>
          <p:cNvCxnSpPr>
            <a:cxnSpLocks/>
            <a:stCxn id="9" idx="2"/>
            <a:endCxn id="35" idx="7"/>
          </p:cNvCxnSpPr>
          <p:nvPr/>
        </p:nvCxnSpPr>
        <p:spPr>
          <a:xfrm flipH="1">
            <a:off x="7834406" y="3434080"/>
            <a:ext cx="778736" cy="79917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481EC7-E1A3-BFFC-7A88-BF89DCDE4563}"/>
              </a:ext>
            </a:extLst>
          </p:cNvPr>
          <p:cNvCxnSpPr>
            <a:cxnSpLocks/>
            <a:stCxn id="10" idx="2"/>
            <a:endCxn id="34" idx="7"/>
          </p:cNvCxnSpPr>
          <p:nvPr/>
        </p:nvCxnSpPr>
        <p:spPr>
          <a:xfrm flipH="1">
            <a:off x="9197389" y="4930140"/>
            <a:ext cx="772114" cy="67313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B94729-49FF-653E-A64C-A1FD185FED20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9969503" y="4930140"/>
            <a:ext cx="981078" cy="73146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9CC442A-64D2-9103-3DC3-EB9E54CDCBAB}"/>
              </a:ext>
            </a:extLst>
          </p:cNvPr>
          <p:cNvSpPr/>
          <p:nvPr/>
        </p:nvSpPr>
        <p:spPr>
          <a:xfrm>
            <a:off x="3871869" y="4047750"/>
            <a:ext cx="876092" cy="876092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751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6D110EC-6657-A5A4-7ACB-19226420370B}"/>
              </a:ext>
            </a:extLst>
          </p:cNvPr>
          <p:cNvSpPr/>
          <p:nvPr/>
        </p:nvSpPr>
        <p:spPr>
          <a:xfrm>
            <a:off x="6030068" y="4104952"/>
            <a:ext cx="876092" cy="876092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819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535C84F-D769-616D-A4BC-AF3764CA6030}"/>
              </a:ext>
            </a:extLst>
          </p:cNvPr>
          <p:cNvSpPr/>
          <p:nvPr/>
        </p:nvSpPr>
        <p:spPr>
          <a:xfrm>
            <a:off x="8449598" y="5474970"/>
            <a:ext cx="876092" cy="876092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D7BB54C-EA62-3755-C663-A70D7B93CED6}"/>
              </a:ext>
            </a:extLst>
          </p:cNvPr>
          <p:cNvSpPr/>
          <p:nvPr/>
        </p:nvSpPr>
        <p:spPr>
          <a:xfrm>
            <a:off x="7086615" y="4104952"/>
            <a:ext cx="876092" cy="876092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6D4F2B0-EA90-5BE4-9789-E255EA139356}"/>
              </a:ext>
            </a:extLst>
          </p:cNvPr>
          <p:cNvSpPr/>
          <p:nvPr/>
        </p:nvSpPr>
        <p:spPr>
          <a:xfrm>
            <a:off x="10710626" y="5517140"/>
            <a:ext cx="876092" cy="876092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E1DB7A-5EC4-423F-69EE-E519B420261B}"/>
              </a:ext>
            </a:extLst>
          </p:cNvPr>
          <p:cNvSpPr txBox="1"/>
          <p:nvPr/>
        </p:nvSpPr>
        <p:spPr>
          <a:xfrm>
            <a:off x="5406912" y="2065327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Next LT Pro Light" panose="020B0304020202020204" pitchFamily="34" charset="0"/>
              </a:rPr>
              <a:t>YES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4096DB-855E-BF46-EB37-657F5C4F167F}"/>
              </a:ext>
            </a:extLst>
          </p:cNvPr>
          <p:cNvSpPr txBox="1"/>
          <p:nvPr/>
        </p:nvSpPr>
        <p:spPr>
          <a:xfrm>
            <a:off x="4309915" y="3543658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Next LT Pro Light" panose="020B0304020202020204" pitchFamily="34" charset="0"/>
              </a:rPr>
              <a:t>YES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5920BC-D3F6-4635-0B65-4F0051FB081A}"/>
              </a:ext>
            </a:extLst>
          </p:cNvPr>
          <p:cNvSpPr txBox="1"/>
          <p:nvPr/>
        </p:nvSpPr>
        <p:spPr>
          <a:xfrm>
            <a:off x="7338701" y="3518017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Next LT Pro Light" panose="020B0304020202020204" pitchFamily="34" charset="0"/>
              </a:rPr>
              <a:t>YES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F037E3-964D-B58D-DAE6-67AEFB14B5CC}"/>
              </a:ext>
            </a:extLst>
          </p:cNvPr>
          <p:cNvSpPr txBox="1"/>
          <p:nvPr/>
        </p:nvSpPr>
        <p:spPr>
          <a:xfrm>
            <a:off x="8815720" y="505029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Next LT Pro Light" panose="020B0304020202020204" pitchFamily="34" charset="0"/>
              </a:rPr>
              <a:t>YES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708B9D-4459-CC30-C91F-99DB78811423}"/>
              </a:ext>
            </a:extLst>
          </p:cNvPr>
          <p:cNvSpPr txBox="1"/>
          <p:nvPr/>
        </p:nvSpPr>
        <p:spPr>
          <a:xfrm>
            <a:off x="7821659" y="2069419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Next LT Pro Light" panose="020B0304020202020204" pitchFamily="34" charset="0"/>
              </a:rPr>
              <a:t>NO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605920-3FB0-107D-4CA5-8731916952FE}"/>
              </a:ext>
            </a:extLst>
          </p:cNvPr>
          <p:cNvSpPr txBox="1"/>
          <p:nvPr/>
        </p:nvSpPr>
        <p:spPr>
          <a:xfrm>
            <a:off x="9243065" y="3480004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Next LT Pro Light" panose="020B0304020202020204" pitchFamily="34" charset="0"/>
              </a:rPr>
              <a:t>NO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E3A14D-AD1B-FD02-A441-9DDDDAA3C10C}"/>
              </a:ext>
            </a:extLst>
          </p:cNvPr>
          <p:cNvSpPr txBox="1"/>
          <p:nvPr/>
        </p:nvSpPr>
        <p:spPr>
          <a:xfrm>
            <a:off x="5944467" y="3532509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Next LT Pro Light" panose="020B0304020202020204" pitchFamily="34" charset="0"/>
              </a:rPr>
              <a:t>NO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36B682-71C7-AD94-2C75-2800E6D759E9}"/>
              </a:ext>
            </a:extLst>
          </p:cNvPr>
          <p:cNvSpPr txBox="1"/>
          <p:nvPr/>
        </p:nvSpPr>
        <p:spPr>
          <a:xfrm>
            <a:off x="10538126" y="5034899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Next LT Pro Light" panose="020B0304020202020204" pitchFamily="34" charset="0"/>
              </a:rPr>
              <a:t>NO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7517BD-AB2F-B8F9-3AA5-160DB29454D9}"/>
              </a:ext>
            </a:extLst>
          </p:cNvPr>
          <p:cNvSpPr txBox="1"/>
          <p:nvPr/>
        </p:nvSpPr>
        <p:spPr>
          <a:xfrm>
            <a:off x="30258" y="1385840"/>
            <a:ext cx="3874223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Every decision tree “asks questions” to the set of variables of every compound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Multiple decision trees are randomly created using different set of 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result of the random forest is equal to the average result of all the decision trees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F6B105-8456-82DE-2A7D-E15D22DAFCA3}"/>
              </a:ext>
            </a:extLst>
          </p:cNvPr>
          <p:cNvSpPr txBox="1"/>
          <p:nvPr/>
        </p:nvSpPr>
        <p:spPr>
          <a:xfrm>
            <a:off x="2510323" y="593183"/>
            <a:ext cx="7171354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Decision trees are the core of a random forest regressor</a:t>
            </a:r>
          </a:p>
        </p:txBody>
      </p:sp>
    </p:spTree>
    <p:extLst>
      <p:ext uri="{BB962C8B-B14F-4D97-AF65-F5344CB8AC3E}">
        <p14:creationId xmlns:p14="http://schemas.microsoft.com/office/powerpoint/2010/main" val="144163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161</Words>
  <Application>Microsoft Office PowerPoint</Application>
  <PresentationFormat>Widescreen</PresentationFormat>
  <Paragraphs>36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Nikolopoulos</dc:creator>
  <cp:lastModifiedBy>Alex Nikolopoulos</cp:lastModifiedBy>
  <cp:revision>1</cp:revision>
  <dcterms:created xsi:type="dcterms:W3CDTF">2022-09-04T18:42:07Z</dcterms:created>
  <dcterms:modified xsi:type="dcterms:W3CDTF">2022-09-04T21:49:26Z</dcterms:modified>
</cp:coreProperties>
</file>