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7CF0-642C-4F41-BD15-169404162B5C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F9A8D-0F6C-4AEA-B757-F5983A57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9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F9A8D-0F6C-4AEA-B757-F5983A57C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4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F9A8D-0F6C-4AEA-B757-F5983A57C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2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F9A8D-0F6C-4AEA-B757-F5983A57C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F9A8D-0F6C-4AEA-B757-F5983A57C2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F9A8D-0F6C-4AEA-B757-F5983A57C2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1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F9A8D-0F6C-4AEA-B757-F5983A57C2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1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593E1EB-4B76-4F8F-AD2A-8192B16480A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8CB8CC7-8A68-4822-83F2-4311F34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4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1EB-4B76-4F8F-AD2A-8192B16480A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CC7-8A68-4822-83F2-4311F34A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1EB-4B76-4F8F-AD2A-8192B16480A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CC7-8A68-4822-83F2-4311F34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494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1EB-4B76-4F8F-AD2A-8192B16480A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CC7-8A68-4822-83F2-4311F34AA6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9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1EB-4B76-4F8F-AD2A-8192B16480A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CC7-8A68-4822-83F2-4311F34A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0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1EB-4B76-4F8F-AD2A-8192B16480A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CC7-8A68-4822-83F2-4311F34AA6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042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1EB-4B76-4F8F-AD2A-8192B16480A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CC7-8A68-4822-83F2-4311F34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52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1EB-4B76-4F8F-AD2A-8192B16480A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CC7-8A68-4822-83F2-4311F34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30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1EB-4B76-4F8F-AD2A-8192B16480A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CC7-8A68-4822-83F2-4311F34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38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1EB-4B76-4F8F-AD2A-8192B16480A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CC7-8A68-4822-83F2-4311F34A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1EB-4B76-4F8F-AD2A-8192B16480A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CC7-8A68-4822-83F2-4311F34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5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1EB-4B76-4F8F-AD2A-8192B16480A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CC7-8A68-4822-83F2-4311F34A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1EB-4B76-4F8F-AD2A-8192B16480A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CC7-8A68-4822-83F2-4311F34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4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1EB-4B76-4F8F-AD2A-8192B16480A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CC7-8A68-4822-83F2-4311F34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57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1EB-4B76-4F8F-AD2A-8192B16480A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CC7-8A68-4822-83F2-4311F34A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1EB-4B76-4F8F-AD2A-8192B16480A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CC7-8A68-4822-83F2-4311F34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0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E1EB-4B76-4F8F-AD2A-8192B16480A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8CC7-8A68-4822-83F2-4311F34A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1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93E1EB-4B76-4F8F-AD2A-8192B16480A5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CB8CC7-8A68-4822-83F2-4311F34A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4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GUI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XML-Based Layouts</a:t>
            </a:r>
          </a:p>
          <a:p>
            <a:r>
              <a:rPr lang="en-US" dirty="0" smtClean="0"/>
              <a:t>Why use them?</a:t>
            </a:r>
          </a:p>
          <a:p>
            <a:r>
              <a:rPr lang="en-US" dirty="0" smtClean="0"/>
              <a:t>Attaching XML to Java</a:t>
            </a:r>
          </a:p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3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XML-Based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XML-based layout is a specification of widgets’ relationships to each other and to their containers encoded in XML format.</a:t>
            </a:r>
          </a:p>
          <a:p>
            <a:r>
              <a:rPr lang="en-US" dirty="0" smtClean="0"/>
              <a:t>Each XML file contains a tree of elements specifying a layout of widgets and containers that make up one View hierarchy. </a:t>
            </a:r>
          </a:p>
          <a:p>
            <a:r>
              <a:rPr lang="en-US" dirty="0" smtClean="0"/>
              <a:t>The attributes of the XML elements are properties, describing how a widget should look or how a container should behave.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4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Assist in the creation of tools for view definition, such </a:t>
            </a:r>
          </a:p>
          <a:p>
            <a:r>
              <a:rPr lang="en-US" dirty="0" smtClean="0"/>
              <a:t>as a GUI builder in an IDE like Eclipse or a dedicated Android GUI designer like </a:t>
            </a:r>
          </a:p>
          <a:p>
            <a:r>
              <a:rPr lang="en-US" dirty="0" err="1" smtClean="0"/>
              <a:t>DroidDraw</a:t>
            </a:r>
            <a:r>
              <a:rPr lang="en-US" dirty="0" smtClean="0"/>
              <a:t>. Such GUI builders could, in principle, generate Java code instead of XML. </a:t>
            </a:r>
          </a:p>
          <a:p>
            <a:r>
              <a:rPr lang="en-US" dirty="0" smtClean="0"/>
              <a:t>The challenge is rereading the UI definition to support edits, which is far simpler when </a:t>
            </a:r>
          </a:p>
          <a:p>
            <a:r>
              <a:rPr lang="en-US" dirty="0" smtClean="0"/>
              <a:t>the data is in a structured format like XML rather than in a programming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0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XML to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Setup the widgets and containers in an XML layout file in res/layout, </a:t>
            </a:r>
          </a:p>
          <a:p>
            <a:r>
              <a:rPr lang="en-US" dirty="0" smtClean="0"/>
              <a:t>Inside </a:t>
            </a:r>
            <a:r>
              <a:rPr lang="en-US" dirty="0" err="1" smtClean="0"/>
              <a:t>onCreate</a:t>
            </a:r>
            <a:r>
              <a:rPr lang="en-US" dirty="0" smtClean="0"/>
              <a:t>()callback to use that layout: </a:t>
            </a:r>
          </a:p>
          <a:p>
            <a:pPr lvl="1"/>
            <a:r>
              <a:rPr lang="en-US" i="1" dirty="0" err="1" smtClean="0"/>
              <a:t>setContentView</a:t>
            </a:r>
            <a:r>
              <a:rPr lang="en-US" i="1" dirty="0" smtClean="0"/>
              <a:t>(</a:t>
            </a:r>
            <a:r>
              <a:rPr lang="en-US" i="1" dirty="0" err="1" smtClean="0"/>
              <a:t>R.layout.main</a:t>
            </a:r>
            <a:r>
              <a:rPr lang="en-US" i="1" dirty="0" smtClean="0"/>
              <a:t>); </a:t>
            </a:r>
          </a:p>
          <a:p>
            <a:r>
              <a:rPr lang="en-US" dirty="0" smtClean="0"/>
              <a:t>All of the layouts are accessible under </a:t>
            </a:r>
            <a:r>
              <a:rPr lang="en-US" dirty="0" err="1" smtClean="0"/>
              <a:t>R.layout</a:t>
            </a:r>
            <a:r>
              <a:rPr lang="en-US" dirty="0" smtClean="0"/>
              <a:t>, keyed by the base name of the layout file; for example, res/layout/main.xml results in </a:t>
            </a:r>
            <a:r>
              <a:rPr lang="en-US" i="1" dirty="0" err="1" smtClean="0"/>
              <a:t>R.layout.main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access your identified widgets, use </a:t>
            </a:r>
            <a:r>
              <a:rPr lang="en-US" i="1" dirty="0" err="1" smtClean="0"/>
              <a:t>findViewById</a:t>
            </a:r>
            <a:r>
              <a:rPr lang="en-US" i="1" dirty="0" smtClean="0"/>
              <a:t>(), </a:t>
            </a:r>
            <a:r>
              <a:rPr lang="en-US" dirty="0" smtClean="0"/>
              <a:t>passing in the numeric identifier of the widget in question. That numeric identifier was generated by Android in the R class as </a:t>
            </a:r>
            <a:r>
              <a:rPr lang="en-US" i="1" dirty="0" err="1" smtClean="0"/>
              <a:t>R.id.something</a:t>
            </a:r>
            <a:r>
              <a:rPr lang="en-US" i="1" dirty="0" smtClean="0"/>
              <a:t> </a:t>
            </a:r>
            <a:r>
              <a:rPr lang="en-US" dirty="0" smtClean="0"/>
              <a:t>(where </a:t>
            </a:r>
            <a:r>
              <a:rPr lang="en-US" dirty="0" err="1" smtClean="0"/>
              <a:t>somethingis</a:t>
            </a:r>
            <a:r>
              <a:rPr lang="en-US" dirty="0" smtClean="0"/>
              <a:t> the specific widget you are seeking).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5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3, page 18</a:t>
            </a:r>
          </a:p>
          <a:p>
            <a:r>
              <a:rPr lang="en-US" dirty="0" smtClean="0"/>
              <a:t>Chapter 4</a:t>
            </a:r>
          </a:p>
          <a:p>
            <a:r>
              <a:rPr lang="en-US" dirty="0" smtClean="0"/>
              <a:t>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65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277</Words>
  <Application>Microsoft Office PowerPoint</Application>
  <PresentationFormat>Widescreen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Basic GUI Elements</vt:lpstr>
      <vt:lpstr>Overview</vt:lpstr>
      <vt:lpstr>XML-Based Layouts</vt:lpstr>
      <vt:lpstr>Why use them?</vt:lpstr>
      <vt:lpstr>Attach XML to Java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GUI Elements</dc:title>
  <dc:creator>doss</dc:creator>
  <cp:lastModifiedBy>doss</cp:lastModifiedBy>
  <cp:revision>5</cp:revision>
  <dcterms:created xsi:type="dcterms:W3CDTF">2016-01-20T14:13:18Z</dcterms:created>
  <dcterms:modified xsi:type="dcterms:W3CDTF">2016-01-20T14:27:33Z</dcterms:modified>
</cp:coreProperties>
</file>