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D4D06-345D-48B3-B908-F81C7D49490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39E2-F529-41B2-BFC6-F2D324D9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39E2-F529-41B2-BFC6-F2D324D91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39E2-F529-41B2-BFC6-F2D324D911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39E2-F529-41B2-BFC6-F2D324D91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39E2-F529-41B2-BFC6-F2D324D911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8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39E2-F529-41B2-BFC6-F2D324D911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39E2-F529-41B2-BFC6-F2D324D911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39E2-F529-41B2-BFC6-F2D324D911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39E2-F529-41B2-BFC6-F2D324D911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39E2-F529-41B2-BFC6-F2D324D911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3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10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7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30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0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F60E-5A2D-4CCA-9401-F2DD03DDF17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9484-1466-4166-BE47-DA26B137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9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lab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droidauthority.com/writing-your-first-android-game-623386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authority.com/gamemaker-studio-tutorial-beginners-64502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authority.com/an-introduction-to-unity3d-66606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ncyl.com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droidauthority.com/how-to-create-an-android-game-with-stencyl-68300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cketgamer.biz/comment-and-opinion/64742/what-were-the-biggest-mobile-games-industry-trends-in-2016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droidauthority.com/the-beginners-guide-to-android-game-development-692253/" TargetMode="External"/><Relationship Id="rId4" Type="http://schemas.openxmlformats.org/officeDocument/2006/relationships/hyperlink" Target="https://venturebeat.com/2016/12/21/worldwide-game-industry-hits-91-billion-in-revenues-in-2016-with-mobile-the-clear-lea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Gaming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Submitted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2013: 78,000 (213/day, 1,491/week)</a:t>
            </a:r>
          </a:p>
          <a:p>
            <a:r>
              <a:rPr lang="en-US" dirty="0"/>
              <a:t>2014: 140,000 (383/day, 2,681/week)</a:t>
            </a:r>
          </a:p>
          <a:p>
            <a:r>
              <a:rPr lang="en-US" dirty="0"/>
              <a:t>2015: 165,000 (452/day, 3,164/week)</a:t>
            </a:r>
          </a:p>
          <a:p>
            <a:r>
              <a:rPr lang="en-US" dirty="0"/>
              <a:t>2016: 270,000 (740/day, </a:t>
            </a:r>
            <a:r>
              <a:rPr lang="en-US" dirty="0" smtClean="0"/>
              <a:t>5,180/week)</a:t>
            </a:r>
          </a:p>
          <a:p>
            <a:pPr marL="0" indent="0">
              <a:buNone/>
            </a:pPr>
            <a:r>
              <a:rPr lang="en-US" dirty="0" smtClean="0"/>
              <a:t>Easier to design games</a:t>
            </a:r>
          </a:p>
          <a:p>
            <a:pPr marL="0" indent="0">
              <a:buNone/>
            </a:pPr>
            <a:r>
              <a:rPr lang="en-US" dirty="0" smtClean="0"/>
              <a:t>Have smaller scope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Games generated $91 billion worldwide in 2016</a:t>
            </a:r>
          </a:p>
          <a:p>
            <a:pPr lvl="1"/>
            <a:r>
              <a:rPr lang="en-US" dirty="0" smtClean="0"/>
              <a:t>Mobile game segment: $41 billion (up 18%)</a:t>
            </a:r>
          </a:p>
          <a:p>
            <a:pPr lvl="1"/>
            <a:r>
              <a:rPr lang="en-US" dirty="0" smtClean="0"/>
              <a:t>Retail games: $26 billion</a:t>
            </a:r>
          </a:p>
          <a:p>
            <a:pPr lvl="1"/>
            <a:r>
              <a:rPr lang="en-US" dirty="0" smtClean="0"/>
              <a:t>Free-to-play online games: $19 billion</a:t>
            </a:r>
          </a:p>
          <a:p>
            <a:r>
              <a:rPr lang="en-US" dirty="0" smtClean="0"/>
              <a:t>Monster Strike was the No. 1 mobile game: $1.3 billion</a:t>
            </a:r>
          </a:p>
          <a:p>
            <a:r>
              <a:rPr lang="en-US" dirty="0" smtClean="0"/>
              <a:t>Forecast: $45 billion mobile </a:t>
            </a:r>
            <a:r>
              <a:rPr lang="en-US" smtClean="0"/>
              <a:t>game revenue by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game from scratch</a:t>
            </a:r>
          </a:p>
          <a:p>
            <a:r>
              <a:rPr lang="en-US" dirty="0"/>
              <a:t>Utilize platforms available</a:t>
            </a:r>
          </a:p>
          <a:p>
            <a:pPr lvl="1"/>
            <a:r>
              <a:rPr lang="en-US" dirty="0"/>
              <a:t>Corona SDK</a:t>
            </a:r>
          </a:p>
          <a:p>
            <a:pPr lvl="1"/>
            <a:r>
              <a:rPr lang="en-US" dirty="0" err="1"/>
              <a:t>GameMaker</a:t>
            </a:r>
            <a:r>
              <a:rPr lang="en-US" dirty="0"/>
              <a:t>: Studio</a:t>
            </a:r>
          </a:p>
          <a:p>
            <a:pPr lvl="1"/>
            <a:r>
              <a:rPr lang="en-US" dirty="0"/>
              <a:t>Unity for 2D</a:t>
            </a:r>
          </a:p>
          <a:p>
            <a:pPr lvl="1"/>
            <a:r>
              <a:rPr lang="en-US" dirty="0" err="1"/>
              <a:t>Stencyl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2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Corona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to download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Lua</a:t>
            </a:r>
            <a:r>
              <a:rPr lang="en-US" dirty="0" smtClean="0"/>
              <a:t> language</a:t>
            </a:r>
          </a:p>
          <a:p>
            <a:r>
              <a:rPr lang="en-US" dirty="0"/>
              <a:t>Web link: </a:t>
            </a:r>
            <a:r>
              <a:rPr lang="en-US" dirty="0">
                <a:hlinkClick r:id="rId3"/>
              </a:rPr>
              <a:t>https://coronalabs.com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Tutorial link: </a:t>
            </a:r>
            <a:r>
              <a:rPr lang="en-US" dirty="0">
                <a:hlinkClick r:id="rId4"/>
              </a:rPr>
              <a:t>http://www.androidauthority.com/writing-your-first-android-game-623386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0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GameMaker:Studio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types of developers</a:t>
            </a:r>
          </a:p>
          <a:p>
            <a:r>
              <a:rPr lang="en-US" dirty="0" smtClean="0"/>
              <a:t>Costs $299.99 for Android module, plus $150 for </a:t>
            </a:r>
            <a:r>
              <a:rPr lang="en-US" dirty="0" err="1" smtClean="0"/>
              <a:t>GameMaker</a:t>
            </a:r>
            <a:r>
              <a:rPr lang="en-US" dirty="0" smtClean="0"/>
              <a:t>: Studio pro</a:t>
            </a:r>
          </a:p>
          <a:p>
            <a:r>
              <a:rPr lang="en-US" dirty="0" smtClean="0"/>
              <a:t>Requires NDK</a:t>
            </a:r>
          </a:p>
          <a:p>
            <a:r>
              <a:rPr lang="en-US" dirty="0" smtClean="0"/>
              <a:t>Tutorial </a:t>
            </a:r>
            <a:r>
              <a:rPr lang="en-US" dirty="0"/>
              <a:t>link: </a:t>
            </a:r>
            <a:r>
              <a:rPr lang="en-US" dirty="0">
                <a:hlinkClick r:id="rId3"/>
              </a:rPr>
              <a:t>http://www.androidauthority.com/gamemaker-studio-tutorial-beginners-645025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3D engine</a:t>
            </a:r>
          </a:p>
          <a:p>
            <a:r>
              <a:rPr lang="en-US" dirty="0" smtClean="0"/>
              <a:t>Contains a physics engine that handles laws and behaviors of various game objects</a:t>
            </a:r>
          </a:p>
          <a:p>
            <a:r>
              <a:rPr lang="en-US" dirty="0" smtClean="0"/>
              <a:t>Free to download; Costs $75 per month for Professional Edition</a:t>
            </a:r>
          </a:p>
          <a:p>
            <a:r>
              <a:rPr lang="en-US" dirty="0" smtClean="0"/>
              <a:t>Will need Android SDK and JDK</a:t>
            </a:r>
          </a:p>
          <a:p>
            <a:r>
              <a:rPr lang="en-US" dirty="0" smtClean="0"/>
              <a:t>Will require Visual Studio or </a:t>
            </a:r>
            <a:r>
              <a:rPr lang="en-US" dirty="0" err="1" smtClean="0"/>
              <a:t>MonoDevelop</a:t>
            </a:r>
            <a:r>
              <a:rPr lang="en-US" dirty="0" smtClean="0"/>
              <a:t> to develop in C#</a:t>
            </a:r>
          </a:p>
          <a:p>
            <a:r>
              <a:rPr lang="en-US" dirty="0" smtClean="0"/>
              <a:t>Tutorial Link: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://www.androidauthority.com/an-introduction-to-unity3d-666066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0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Stencyl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Can compile to various platforms</a:t>
            </a:r>
          </a:p>
          <a:p>
            <a:r>
              <a:rPr lang="en-US" dirty="0" smtClean="0"/>
              <a:t>Download Link: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://www.stencyl.com/download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Tutorial </a:t>
            </a:r>
            <a:r>
              <a:rPr lang="en-US" dirty="0"/>
              <a:t>Link: </a:t>
            </a:r>
            <a:r>
              <a:rPr lang="en-US" dirty="0">
                <a:hlinkClick r:id="rId4"/>
              </a:rPr>
              <a:t>http://www.androidauthority.com/how-to-create-an-android-game-with-stencyl-683002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were the biggest mobile games industry trends in 2016? </a:t>
            </a:r>
            <a:r>
              <a:rPr lang="en-US" dirty="0" smtClean="0">
                <a:hlinkClick r:id="rId3"/>
              </a:rPr>
              <a:t>http://www.pocketgamer.biz/comment-and-opinion/64742/what-were-the-biggest-mobile-games-industry-trends-in-2016/</a:t>
            </a:r>
            <a:endParaRPr lang="en-US" dirty="0" smtClean="0"/>
          </a:p>
          <a:p>
            <a:r>
              <a:rPr lang="en-US" dirty="0"/>
              <a:t>Worldwide game industry hits $91 billion in revenues in 2016, with mobile the clear </a:t>
            </a:r>
            <a:r>
              <a:rPr lang="en-US" dirty="0" smtClean="0"/>
              <a:t>leader. </a:t>
            </a:r>
            <a:r>
              <a:rPr lang="en-US" dirty="0" smtClean="0">
                <a:hlinkClick r:id="rId4"/>
              </a:rPr>
              <a:t>https://venturebeat.com/2016/12/21/worldwide-game-industry-hits-91-billion-in-revenues-in-2016-with-mobile-the-clear-leader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The Beginner’s Guide to Android Game Development. </a:t>
            </a:r>
            <a:r>
              <a:rPr lang="en-US" dirty="0">
                <a:hlinkClick r:id="rId5"/>
              </a:rPr>
              <a:t>http://www.androidauthority.com/the-beginners-guide-to-android-game-development-692253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08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1080</TotalTime>
  <Words>306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Mobile Gaming</vt:lpstr>
      <vt:lpstr>Games Submitted</vt:lpstr>
      <vt:lpstr>Gaming</vt:lpstr>
      <vt:lpstr>How to create games</vt:lpstr>
      <vt:lpstr>Corona SDK</vt:lpstr>
      <vt:lpstr>GameMaker:Studio</vt:lpstr>
      <vt:lpstr>Unity3D</vt:lpstr>
      <vt:lpstr>Stencyl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Gaming</dc:title>
  <dc:creator>doss</dc:creator>
  <cp:lastModifiedBy>doss</cp:lastModifiedBy>
  <cp:revision>11</cp:revision>
  <dcterms:created xsi:type="dcterms:W3CDTF">2017-04-24T13:08:41Z</dcterms:created>
  <dcterms:modified xsi:type="dcterms:W3CDTF">2017-04-26T13:40:30Z</dcterms:modified>
</cp:coreProperties>
</file>