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7" r:id="rId4"/>
    <p:sldId id="258" r:id="rId5"/>
    <p:sldId id="27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EF0D-CD72-4B0A-AB63-5E562764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71123-19C6-4442-8976-51CE01E10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8638-29B5-4E94-959C-43CFA800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1576-F71F-40E3-8CD2-EFEADB9B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D310-F9A4-40A7-B039-0A356CCC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4B73-FF90-4527-9460-5609D85B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EA5E7-15CA-4962-BAAF-F311BDF2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2EAE-ECCE-43DB-9966-E53DB30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3380-BE5D-48E5-9B16-0DF39CE2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9001-4278-4DFB-8C71-598F5546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40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FCE17-84DD-4165-92A6-4A14D10EA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5F558-FBB5-4F25-B6F6-8D98FCD8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EF61-3673-49E7-89CD-8E1C33FE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5BC0-7FE5-4879-AB07-F65E7BAC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007A-2D2F-48B4-9C93-D411B72D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93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81D1-DF75-41C6-BFEC-281D6437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BF9D-D313-4118-9D7A-DDB59538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E49D-AEA4-4A5D-842C-744B23EB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F311B-8F09-4C86-AFCC-5984465D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0552-94E9-4A23-B6AA-53F2D8AE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7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9F3-78E7-42EA-AC92-7E8B1909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644B1-9160-4C9A-9886-A0AE1551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B65B-CA29-4B2C-A263-BFD6FA82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63C8-FFDE-4F0A-9556-C6F1939F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376F-91DA-42ED-8E9C-C541348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5D2B-0648-46AF-89C5-B26EB1E6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DAAB-53E3-4601-A62F-970C07008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508D3-4650-4A3A-9FEF-44F7E9A22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D979E-8D65-42F4-888D-7EF557FA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BF857-2F25-404C-A3F8-F5C527DB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49C1C-40A1-4750-9F71-6F350194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88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E4DB-9858-48F1-8388-A93B4F82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70DF6-597D-48F6-9894-CF6B0DD3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7AD2C-77B5-40F0-B80E-D16C8A068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FD785-55D0-4791-9B5B-534B0D61B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A13EA-CD62-4F1E-B38F-3B3C1591A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8CB4-0ED4-4C9C-984E-C17C58AA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BA988-71B7-47FF-B0AF-23CAAAE9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4B662-E3B1-4063-9D8B-7D6A4F8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13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C98D-07CF-4748-8A19-688AA9F6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80802-10A0-4D11-AE09-DDA1F7A1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3CBAB-1D66-427E-B0BF-875543E6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A2345-2C00-4E9F-9501-3D354F4A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9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EE58E-BFE1-4AAB-97EB-B9AAF7A8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049EB-1E02-46FE-99FC-D372D638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3F152-835D-4B2B-B21F-0BB1E9F3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45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88CF-BDC9-41CD-9B3D-90B488BE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9B52-577E-4823-9134-C442D16E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F121F-7368-4F4D-896E-341E94C17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EFF5F-B477-49DF-86ED-55AC6149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D8790-E977-4410-A3C2-75A78F5B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F9C4-4160-4310-8CFB-C66DD2A8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62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950-6E88-4AA2-AE71-17A4528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E57E9-6C88-4635-A57D-3CFF3039D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C1476-231B-499A-96ED-3F7ECFAB3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D519-BD8B-43EF-93A8-7F30F00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1AD7-7DBB-44DB-85AD-C38F739D5450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3B539-005D-41EA-937D-4CCC1DF8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A49BD-5B70-4CFC-93FE-721AC6B9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87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067A4-C36A-4EF3-B6AF-1F18737E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376B-CB5A-42DB-B463-38019128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6B5D-D1D8-4EFA-8221-D0A27776A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1AD7-7DBB-44DB-85AD-C38F739D5450}" type="datetimeFigureOut">
              <a:rPr kumimoji="1" lang="ja-JP" altLang="en-US" smtClean="0"/>
              <a:t>2019/1/22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8824-A85C-4311-AFA0-C2D46D0F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2ED5B-49D0-4B2C-9ED4-4C27EB0BD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D27E4-7D8C-40F0-A2B4-873C74869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98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7E5DC7-E5BB-4E3D-B8BD-26062BCC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33" y="1520543"/>
            <a:ext cx="11119314" cy="4894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047D07-B94E-4705-B664-49C2D75C0108}"/>
              </a:ext>
            </a:extLst>
          </p:cNvPr>
          <p:cNvSpPr txBox="1"/>
          <p:nvPr/>
        </p:nvSpPr>
        <p:spPr>
          <a:xfrm>
            <a:off x="598733" y="294627"/>
            <a:ext cx="1046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Reference: https://qiita.com/xtetsuji/items/555a1ef19ed21ee42873</a:t>
            </a:r>
            <a:endParaRPr kumimoji="1" lang="ja-JP" altLang="en-US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CE025-228F-478A-A91A-383D736171F7}"/>
              </a:ext>
            </a:extLst>
          </p:cNvPr>
          <p:cNvSpPr txBox="1"/>
          <p:nvPr/>
        </p:nvSpPr>
        <p:spPr>
          <a:xfrm>
            <a:off x="558800" y="825500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本家のリポジトリを “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pstream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 として登録後、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Fetch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して、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Branch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の確認。</a:t>
            </a:r>
          </a:p>
        </p:txBody>
      </p:sp>
    </p:spTree>
    <p:extLst>
      <p:ext uri="{BB962C8B-B14F-4D97-AF65-F5344CB8AC3E}">
        <p14:creationId xmlns:p14="http://schemas.microsoft.com/office/powerpoint/2010/main" val="129781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871EE2-D546-4030-A549-72A53F54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8" y="946206"/>
            <a:ext cx="8026352" cy="22516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949BDC-3F0A-4652-8934-8310CFD9CF3B}"/>
              </a:ext>
            </a:extLst>
          </p:cNvPr>
          <p:cNvSpPr txBox="1"/>
          <p:nvPr/>
        </p:nvSpPr>
        <p:spPr>
          <a:xfrm>
            <a:off x="148492" y="273538"/>
            <a:ext cx="1132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Regarding, </a:t>
            </a:r>
            <a:r>
              <a:rPr kumimoji="1" lang="en-US" altLang="ja-JP" dirty="0" err="1">
                <a:latin typeface="Verdana" panose="020B0604030504040204" pitchFamily="34" charset="0"/>
              </a:rPr>
              <a:t>package.json</a:t>
            </a:r>
            <a:r>
              <a:rPr kumimoji="1" lang="en-US" altLang="ja-JP" dirty="0">
                <a:latin typeface="Verdana" panose="020B0604030504040204" pitchFamily="34" charset="0"/>
              </a:rPr>
              <a:t>, delete unnecessary lines and change the version to 1.2.3 as in the upstream version.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E019A-45B4-45FC-AB8C-5CD98005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8" y="3224232"/>
            <a:ext cx="429577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BC19E-800D-472F-B0D9-72C655902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47" y="4488819"/>
            <a:ext cx="8026351" cy="1874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78977-599D-4B85-B1DA-695758CBAC70}"/>
              </a:ext>
            </a:extLst>
          </p:cNvPr>
          <p:cNvSpPr txBox="1"/>
          <p:nvPr/>
        </p:nvSpPr>
        <p:spPr>
          <a:xfrm>
            <a:off x="5345723" y="3696677"/>
            <a:ext cx="65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I could not delete the line “version”: “1.2.1”, so deleted it in the editor.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4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EBF417-693F-4905-B0CD-F8AD82A4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31" y="411281"/>
            <a:ext cx="3725614" cy="1636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8A9918-3930-4356-BD4D-0FBF4C005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1" y="2404755"/>
            <a:ext cx="8665926" cy="1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3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B26CF-E88F-44F6-9BD9-03FBD356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0" y="741667"/>
            <a:ext cx="8667335" cy="4444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5AAB3-67DA-42F3-A02D-9525A5EDFEA1}"/>
              </a:ext>
            </a:extLst>
          </p:cNvPr>
          <p:cNvSpPr txBox="1"/>
          <p:nvPr/>
        </p:nvSpPr>
        <p:spPr>
          <a:xfrm>
            <a:off x="250092" y="93785"/>
            <a:ext cx="1175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Regarding “Text.js”, it is necessary to merge my own changes (surrounded by the red square) to the change of upstream.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0CC1D0-8573-47EB-A7B5-4ADFBA48111B}"/>
              </a:ext>
            </a:extLst>
          </p:cNvPr>
          <p:cNvSpPr/>
          <p:nvPr/>
        </p:nvSpPr>
        <p:spPr>
          <a:xfrm>
            <a:off x="3032369" y="828431"/>
            <a:ext cx="5236308" cy="31261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1AE1F2-2857-482D-9CF8-F4F48A19DC74}"/>
              </a:ext>
            </a:extLst>
          </p:cNvPr>
          <p:cNvSpPr/>
          <p:nvPr/>
        </p:nvSpPr>
        <p:spPr>
          <a:xfrm>
            <a:off x="273540" y="4267200"/>
            <a:ext cx="4603260" cy="375138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85A34-2269-48A2-83EB-9AC3B600AA14}"/>
              </a:ext>
            </a:extLst>
          </p:cNvPr>
          <p:cNvSpPr txBox="1"/>
          <p:nvPr/>
        </p:nvSpPr>
        <p:spPr>
          <a:xfrm>
            <a:off x="5048738" y="4118708"/>
            <a:ext cx="66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This part is already implemented automatically by git.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7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73A879-3413-498F-8DD7-9DE04E47EF04}"/>
              </a:ext>
            </a:extLst>
          </p:cNvPr>
          <p:cNvSpPr txBox="1"/>
          <p:nvPr/>
        </p:nvSpPr>
        <p:spPr>
          <a:xfrm>
            <a:off x="289169" y="390769"/>
            <a:ext cx="11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So I edited the code in the editor and the result is as follow.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3D752-7B0E-47D8-9825-0CC2A7D3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2" y="945662"/>
            <a:ext cx="9516530" cy="366760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DCA4C8-EEC5-4C7F-9897-0C0C91D21831}"/>
              </a:ext>
            </a:extLst>
          </p:cNvPr>
          <p:cNvSpPr/>
          <p:nvPr/>
        </p:nvSpPr>
        <p:spPr>
          <a:xfrm>
            <a:off x="3259015" y="1000369"/>
            <a:ext cx="5869354" cy="312616"/>
          </a:xfrm>
          <a:prstGeom prst="roundRect">
            <a:avLst/>
          </a:prstGeom>
          <a:noFill/>
          <a:ln w="31750"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5F23C-1D1B-4B85-A75E-2270CB562A4E}"/>
              </a:ext>
            </a:extLst>
          </p:cNvPr>
          <p:cNvSpPr txBox="1"/>
          <p:nvPr/>
        </p:nvSpPr>
        <p:spPr>
          <a:xfrm>
            <a:off x="6260123" y="1313880"/>
            <a:ext cx="511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solidFill>
                  <a:srgbClr val="66FFFF"/>
                </a:solidFill>
                <a:latin typeface="Verdana" panose="020B0604030504040204" pitchFamily="34" charset="0"/>
              </a:rPr>
              <a:t>This part is pasted</a:t>
            </a:r>
            <a:r>
              <a:rPr lang="en-US" altLang="ja-JP" dirty="0">
                <a:solidFill>
                  <a:srgbClr val="66FFFF"/>
                </a:solidFill>
                <a:latin typeface="Verdana" panose="020B0604030504040204" pitchFamily="34" charset="0"/>
              </a:rPr>
              <a:t>.</a:t>
            </a:r>
            <a:endParaRPr kumimoji="1" lang="ja-JP" altLang="en-US" dirty="0">
              <a:solidFill>
                <a:srgbClr val="66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5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BD9BE0-DDE4-4692-A3F4-09DDCC38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4" y="871993"/>
            <a:ext cx="8647679" cy="4481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E57B7-255D-41AC-832C-F60DCE822A62}"/>
              </a:ext>
            </a:extLst>
          </p:cNvPr>
          <p:cNvSpPr txBox="1"/>
          <p:nvPr/>
        </p:nvSpPr>
        <p:spPr>
          <a:xfrm>
            <a:off x="375138" y="312615"/>
            <a:ext cx="114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Here is the result of screen in the source tree.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4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1DE608-CD92-4BC3-888C-2E7EF1E64904}"/>
              </a:ext>
            </a:extLst>
          </p:cNvPr>
          <p:cNvSpPr txBox="1"/>
          <p:nvPr/>
        </p:nvSpPr>
        <p:spPr>
          <a:xfrm>
            <a:off x="375138" y="445477"/>
            <a:ext cx="1112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Stage all changes and </a:t>
            </a:r>
            <a:r>
              <a:rPr kumimoji="1" lang="en-US" altLang="ja-JP" dirty="0" err="1">
                <a:latin typeface="Verdana" panose="020B0604030504040204" pitchFamily="34" charset="0"/>
              </a:rPr>
              <a:t>push&amp;commit</a:t>
            </a:r>
            <a:r>
              <a:rPr kumimoji="1" lang="en-US" altLang="ja-JP" dirty="0">
                <a:latin typeface="Verdana" panose="020B0604030504040204" pitchFamily="34" charset="0"/>
              </a:rPr>
              <a:t>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1B890F-96A6-45B2-9032-5548D88DE91B}"/>
              </a:ext>
            </a:extLst>
          </p:cNvPr>
          <p:cNvSpPr/>
          <p:nvPr/>
        </p:nvSpPr>
        <p:spPr>
          <a:xfrm>
            <a:off x="4384632" y="2967335"/>
            <a:ext cx="3422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回目以降</a:t>
            </a:r>
            <a:endParaRPr lang="en-US" altLang="ja-JP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510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011DEC-CFD5-4ABF-86AE-C77414D2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13" y="686996"/>
            <a:ext cx="9614229" cy="5408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F4CD74-D0ED-4D8A-9328-2EEB256928DA}"/>
              </a:ext>
            </a:extLst>
          </p:cNvPr>
          <p:cNvSpPr txBox="1"/>
          <p:nvPr/>
        </p:nvSpPr>
        <p:spPr>
          <a:xfrm>
            <a:off x="524656" y="224852"/>
            <a:ext cx="54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Before “git fetch upstream”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264739-80B1-4924-A88E-A3219861C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0" y="418290"/>
            <a:ext cx="7554483" cy="5826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B38569-BA50-4ABD-A7BD-43F105800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291" y="3169718"/>
            <a:ext cx="6867575" cy="10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F34C4A-D2BC-47C4-9D4D-A750DDF8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63" y="244407"/>
            <a:ext cx="10420127" cy="58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6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7E5DC7-E5BB-4E3D-B8BD-26062BCC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33" y="1520543"/>
            <a:ext cx="11119314" cy="4894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047D07-B94E-4705-B664-49C2D75C0108}"/>
              </a:ext>
            </a:extLst>
          </p:cNvPr>
          <p:cNvSpPr txBox="1"/>
          <p:nvPr/>
        </p:nvSpPr>
        <p:spPr>
          <a:xfrm>
            <a:off x="598733" y="294627"/>
            <a:ext cx="1046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Reference: https://qiita.com/xtetsuji/items/555a1ef19ed21ee42873</a:t>
            </a:r>
            <a:endParaRPr kumimoji="1" lang="ja-JP" altLang="en-US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CE025-228F-478A-A91A-383D736171F7}"/>
              </a:ext>
            </a:extLst>
          </p:cNvPr>
          <p:cNvSpPr txBox="1"/>
          <p:nvPr/>
        </p:nvSpPr>
        <p:spPr>
          <a:xfrm>
            <a:off x="558800" y="825500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本家のリポジトリを “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pstream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 として登録後、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Fetch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して、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Branch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の確認。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C540ED-7F5F-4CE7-A98B-8F7B8F969E81}"/>
              </a:ext>
            </a:extLst>
          </p:cNvPr>
          <p:cNvSpPr/>
          <p:nvPr/>
        </p:nvSpPr>
        <p:spPr>
          <a:xfrm>
            <a:off x="9799156" y="1588655"/>
            <a:ext cx="1884844" cy="21243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Verdana" panose="020B0604030504040204" pitchFamily="34" charset="0"/>
              </a:rPr>
              <a:t>&lt;Parent </a:t>
            </a:r>
            <a:r>
              <a:rPr lang="en-US" altLang="ja-JP" sz="900" dirty="0" err="1">
                <a:solidFill>
                  <a:schemeClr val="bg1"/>
                </a:solidFill>
                <a:latin typeface="Verdana" panose="020B0604030504040204" pitchFamily="34" charset="0"/>
              </a:rPr>
              <a:t>Github</a:t>
            </a:r>
            <a:r>
              <a:rPr lang="en-US" altLang="ja-JP" sz="900" dirty="0">
                <a:solidFill>
                  <a:schemeClr val="bg1"/>
                </a:solidFill>
                <a:latin typeface="Verdana" panose="020B0604030504040204" pitchFamily="34" charset="0"/>
              </a:rPr>
              <a:t> Repository&gt;.git</a:t>
            </a:r>
            <a:endParaRPr lang="ja-JP" altLang="en-US" sz="9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5943D7-BB93-4C26-A285-BE6C57FAA85C}"/>
              </a:ext>
            </a:extLst>
          </p:cNvPr>
          <p:cNvSpPr/>
          <p:nvPr/>
        </p:nvSpPr>
        <p:spPr>
          <a:xfrm>
            <a:off x="1075410" y="1557489"/>
            <a:ext cx="4558772" cy="21243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kumimoji="1" lang="en-US" altLang="ja-JP" sz="900" dirty="0">
                <a:solidFill>
                  <a:schemeClr val="bg1"/>
                </a:solidFill>
                <a:latin typeface="Verdana" panose="020B0604030504040204" pitchFamily="34" charset="0"/>
              </a:rPr>
              <a:t>&lt;Your local folder path that holds your local repository&gt;</a:t>
            </a:r>
            <a:endParaRPr kumimoji="1" lang="ja-JP" altLang="en-US" sz="9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F6A209-9D6E-49FB-8FF2-37062F58A327}"/>
              </a:ext>
            </a:extLst>
          </p:cNvPr>
          <p:cNvSpPr/>
          <p:nvPr/>
        </p:nvSpPr>
        <p:spPr>
          <a:xfrm>
            <a:off x="1075410" y="1801091"/>
            <a:ext cx="4558772" cy="21243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Verdana" panose="020B0604030504040204" pitchFamily="34" charset="0"/>
              </a:rPr>
              <a:t>&lt;Your local folder path that holds your local repository&gt;</a:t>
            </a:r>
            <a:endParaRPr lang="ja-JP" altLang="en-US" sz="9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5C905C-2F82-4CEE-B53A-BF598D643491}"/>
              </a:ext>
            </a:extLst>
          </p:cNvPr>
          <p:cNvSpPr/>
          <p:nvPr/>
        </p:nvSpPr>
        <p:spPr>
          <a:xfrm>
            <a:off x="1075410" y="2877127"/>
            <a:ext cx="4558772" cy="21243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Verdana" panose="020B0604030504040204" pitchFamily="34" charset="0"/>
              </a:rPr>
              <a:t>&lt;Your local folder path that holds your local repository&gt;</a:t>
            </a:r>
            <a:endParaRPr lang="ja-JP" altLang="en-US" sz="9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F61C8B-3906-474E-BBBA-4F753AA0DD64}"/>
              </a:ext>
            </a:extLst>
          </p:cNvPr>
          <p:cNvSpPr/>
          <p:nvPr/>
        </p:nvSpPr>
        <p:spPr>
          <a:xfrm>
            <a:off x="1075410" y="4733636"/>
            <a:ext cx="4558772" cy="21243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Verdana" panose="020B0604030504040204" pitchFamily="34" charset="0"/>
              </a:rPr>
              <a:t>&lt;Your local folder path that holds your local repository&gt;</a:t>
            </a:r>
            <a:endParaRPr lang="ja-JP" altLang="en-US" sz="9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204023-DD10-4412-9841-1E5F9CBE7A27}"/>
              </a:ext>
            </a:extLst>
          </p:cNvPr>
          <p:cNvSpPr/>
          <p:nvPr/>
        </p:nvSpPr>
        <p:spPr>
          <a:xfrm>
            <a:off x="2848793" y="3992127"/>
            <a:ext cx="1884844" cy="21243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>
                <a:solidFill>
                  <a:schemeClr val="bg1"/>
                </a:solidFill>
                <a:latin typeface="Verdana" panose="020B0604030504040204" pitchFamily="34" charset="0"/>
              </a:rPr>
              <a:t>&lt;Parent Github</a:t>
            </a:r>
            <a:r>
              <a:rPr lang="en-US" altLang="ja-JP" sz="900" dirty="0">
                <a:solidFill>
                  <a:schemeClr val="bg1"/>
                </a:solidFill>
                <a:latin typeface="Verdana" panose="020B0604030504040204" pitchFamily="34" charset="0"/>
              </a:rPr>
              <a:t> Repository&gt;.git</a:t>
            </a:r>
            <a:endParaRPr lang="ja-JP" altLang="en-US" sz="9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96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089350-1EB3-4C61-AE73-232CD9064D26}"/>
              </a:ext>
            </a:extLst>
          </p:cNvPr>
          <p:cNvSpPr txBox="1"/>
          <p:nvPr/>
        </p:nvSpPr>
        <p:spPr>
          <a:xfrm>
            <a:off x="611599" y="284813"/>
            <a:ext cx="87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Execute “git merge upstream/master”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70389-B152-44EF-BFB6-740CC14E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33" y="917728"/>
            <a:ext cx="6853288" cy="45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6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3FE698-B29B-41F6-A48F-1D95C45A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2" y="217170"/>
            <a:ext cx="8887498" cy="4999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895D76-A479-43C3-AB2C-C53410BA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304" y="380611"/>
            <a:ext cx="4476783" cy="18335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99A870-E752-4256-9D26-E91834038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419" y="2408225"/>
            <a:ext cx="4462495" cy="2095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0E891-4CAA-4663-83C7-3A84A8C0B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419" y="4539242"/>
            <a:ext cx="4414870" cy="2066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10D7C2-9D9E-4DFA-A6D9-17D1DF63A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55" y="4582105"/>
            <a:ext cx="4414870" cy="1981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AEDE1-92E5-4792-8FAB-4269AECAC4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4259" y="4211493"/>
            <a:ext cx="4410107" cy="20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49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421BB6-E2F7-4755-BB4D-A1E7F12D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6" y="725523"/>
            <a:ext cx="5114489" cy="6027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5034D5-894C-414C-B0C2-52E2DE1401B6}"/>
              </a:ext>
            </a:extLst>
          </p:cNvPr>
          <p:cNvSpPr txBox="1"/>
          <p:nvPr/>
        </p:nvSpPr>
        <p:spPr>
          <a:xfrm>
            <a:off x="287811" y="254833"/>
            <a:ext cx="545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 err="1">
                <a:latin typeface="Verdana" panose="020B0604030504040204" pitchFamily="34" charset="0"/>
              </a:rPr>
              <a:t>Src</a:t>
            </a:r>
            <a:r>
              <a:rPr kumimoji="1" lang="en-US" altLang="ja-JP" dirty="0">
                <a:latin typeface="Verdana" panose="020B0604030504040204" pitchFamily="34" charset="0"/>
              </a:rPr>
              <a:t>/components/Message/QuickReplies.js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AA991-1ECB-44D2-AD77-A8EA8E716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477" y="781348"/>
            <a:ext cx="5076151" cy="295794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359FBE-CFAF-4FE3-8229-D9807FC87B6D}"/>
              </a:ext>
            </a:extLst>
          </p:cNvPr>
          <p:cNvSpPr/>
          <p:nvPr/>
        </p:nvSpPr>
        <p:spPr>
          <a:xfrm>
            <a:off x="1295150" y="2827145"/>
            <a:ext cx="4089317" cy="293807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2159475-2FC4-4FCF-A850-A98E3939CF5A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2919109" y="3768653"/>
            <a:ext cx="2790223" cy="149482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130D96-B613-4351-A1B6-99899C5ACC5F}"/>
              </a:ext>
            </a:extLst>
          </p:cNvPr>
          <p:cNvSpPr/>
          <p:nvPr/>
        </p:nvSpPr>
        <p:spPr>
          <a:xfrm>
            <a:off x="1246512" y="5716621"/>
            <a:ext cx="2320297" cy="389107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F2A18-625B-4479-ABF8-80BE43503200}"/>
              </a:ext>
            </a:extLst>
          </p:cNvPr>
          <p:cNvSpPr txBox="1"/>
          <p:nvPr/>
        </p:nvSpPr>
        <p:spPr>
          <a:xfrm>
            <a:off x="3667328" y="3268605"/>
            <a:ext cx="1582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① </a:t>
            </a:r>
            <a:r>
              <a:rPr kumimoji="1" lang="en-US" altLang="ja-JP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Replace</a:t>
            </a:r>
            <a:endParaRPr kumimoji="1" lang="ja-JP" altLang="en-US" sz="1400" b="1" dirty="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5D4265-A5D4-4CA3-B424-11FB6D03DE4C}"/>
              </a:ext>
            </a:extLst>
          </p:cNvPr>
          <p:cNvSpPr/>
          <p:nvPr/>
        </p:nvSpPr>
        <p:spPr>
          <a:xfrm>
            <a:off x="567447" y="3739295"/>
            <a:ext cx="4792493" cy="2946850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FD392-C8FD-449B-8879-7901541C1F62}"/>
              </a:ext>
            </a:extLst>
          </p:cNvPr>
          <p:cNvSpPr txBox="1"/>
          <p:nvPr/>
        </p:nvSpPr>
        <p:spPr>
          <a:xfrm>
            <a:off x="3816482" y="6303787"/>
            <a:ext cx="6027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② </a:t>
            </a:r>
            <a:r>
              <a:rPr lang="en-US" altLang="ja-JP" sz="1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Keep this part because several class names are new</a:t>
            </a:r>
            <a:endParaRPr kumimoji="1" lang="ja-JP" altLang="en-US" sz="1400" b="1" dirty="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C3AFE7-D112-4C66-988A-CA4FBFA600E7}"/>
              </a:ext>
            </a:extLst>
          </p:cNvPr>
          <p:cNvSpPr/>
          <p:nvPr/>
        </p:nvSpPr>
        <p:spPr>
          <a:xfrm>
            <a:off x="7376809" y="1870952"/>
            <a:ext cx="1773664" cy="11673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9E18D9-D8E5-435B-9801-722BFC3DEB9A}"/>
              </a:ext>
            </a:extLst>
          </p:cNvPr>
          <p:cNvSpPr/>
          <p:nvPr/>
        </p:nvSpPr>
        <p:spPr>
          <a:xfrm>
            <a:off x="7548664" y="2600527"/>
            <a:ext cx="1228927" cy="11673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478FFC-8606-447F-8A27-7BDAED395050}"/>
              </a:ext>
            </a:extLst>
          </p:cNvPr>
          <p:cNvSpPr/>
          <p:nvPr/>
        </p:nvSpPr>
        <p:spPr>
          <a:xfrm>
            <a:off x="6830436" y="950742"/>
            <a:ext cx="1133275" cy="200363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E9A648-64CC-4632-BAF4-98E9B0B750A5}"/>
              </a:ext>
            </a:extLst>
          </p:cNvPr>
          <p:cNvSpPr/>
          <p:nvPr/>
        </p:nvSpPr>
        <p:spPr>
          <a:xfrm>
            <a:off x="7074455" y="2800302"/>
            <a:ext cx="4109111" cy="309569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77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2F1336-DB11-4BD9-A9FE-3E83AA29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11" y="788483"/>
            <a:ext cx="2155553" cy="1854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86E2DA-056D-4736-B134-D7675D77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25" y="677556"/>
            <a:ext cx="2137602" cy="5257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A79AA-E872-4665-8FB0-376F8946B244}"/>
              </a:ext>
            </a:extLst>
          </p:cNvPr>
          <p:cNvSpPr txBox="1"/>
          <p:nvPr/>
        </p:nvSpPr>
        <p:spPr>
          <a:xfrm>
            <a:off x="560632" y="266825"/>
            <a:ext cx="527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Verdana" panose="020B0604030504040204" pitchFamily="34" charset="0"/>
              </a:rPr>
              <a:t>All changed files.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09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33933-0C80-4063-B235-4FB17D9D4523}"/>
              </a:ext>
            </a:extLst>
          </p:cNvPr>
          <p:cNvSpPr txBox="1"/>
          <p:nvPr/>
        </p:nvSpPr>
        <p:spPr>
          <a:xfrm>
            <a:off x="363984" y="239697"/>
            <a:ext cx="849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Additional info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1B72D-392F-479A-86FC-74EA2C82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34" y="1624567"/>
            <a:ext cx="11322501" cy="415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C3ABF3-0964-48C8-9617-603958B0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34" y="2423509"/>
            <a:ext cx="11322500" cy="971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18A2E1-D5F7-439E-A060-2FDE608D20F0}"/>
              </a:ext>
            </a:extLst>
          </p:cNvPr>
          <p:cNvSpPr txBox="1"/>
          <p:nvPr/>
        </p:nvSpPr>
        <p:spPr>
          <a:xfrm>
            <a:off x="363984" y="1225095"/>
            <a:ext cx="849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Checking upstream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56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00B4EB-5287-4066-B3EC-DF56D752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33" y="1067995"/>
            <a:ext cx="11233721" cy="3683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330E37-D25A-47F1-A327-554E682BF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33" y="1759575"/>
            <a:ext cx="11233721" cy="212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6B89C7-3970-4B4C-8C63-8ECC326BA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31" y="2565908"/>
            <a:ext cx="11233723" cy="509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DFBDE-347E-4266-8346-EEF8D2178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32" y="3673778"/>
            <a:ext cx="11233724" cy="198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3FA73-D148-474E-8B85-FF40A2760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33" y="4163445"/>
            <a:ext cx="11233725" cy="1201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53FE1-70BB-43BE-BC13-0E145C136A0D}"/>
              </a:ext>
            </a:extLst>
          </p:cNvPr>
          <p:cNvSpPr txBox="1"/>
          <p:nvPr/>
        </p:nvSpPr>
        <p:spPr>
          <a:xfrm>
            <a:off x="431531" y="453493"/>
            <a:ext cx="849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upstream 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50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3DDC2F-BA1C-4312-80AA-011E31AF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24" y="427552"/>
            <a:ext cx="11140649" cy="36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68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80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7996B7-4C1A-4ADB-9E1C-9803BB2A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2" y="1258277"/>
            <a:ext cx="11337424" cy="3274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E2C80F-78E5-4031-B09F-1897D4BAE6E9}"/>
              </a:ext>
            </a:extLst>
          </p:cNvPr>
          <p:cNvSpPr txBox="1"/>
          <p:nvPr/>
        </p:nvSpPr>
        <p:spPr>
          <a:xfrm>
            <a:off x="226646" y="554892"/>
            <a:ext cx="969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</a:rPr>
              <a:t>Before “git merge upstream/master”.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4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FE271-5C98-4A63-B3A3-706C9C47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4" y="998351"/>
            <a:ext cx="10835293" cy="2516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6DE10B-7B4F-4972-B57B-3B4523E44133}"/>
              </a:ext>
            </a:extLst>
          </p:cNvPr>
          <p:cNvSpPr txBox="1"/>
          <p:nvPr/>
        </p:nvSpPr>
        <p:spPr>
          <a:xfrm>
            <a:off x="226646" y="554892"/>
            <a:ext cx="969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</a:rPr>
              <a:t>Execute “git merge upstream/master”.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8A95D-F48E-440C-B822-71113D8D991F}"/>
              </a:ext>
            </a:extLst>
          </p:cNvPr>
          <p:cNvSpPr txBox="1"/>
          <p:nvPr/>
        </p:nvSpPr>
        <p:spPr>
          <a:xfrm>
            <a:off x="337894" y="3681046"/>
            <a:ext cx="1083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Several conflicts were happened.</a:t>
            </a:r>
          </a:p>
          <a:p>
            <a:pPr algn="l"/>
            <a:r>
              <a:rPr lang="en-US" altLang="ja-JP" dirty="0">
                <a:latin typeface="Verdana" panose="020B0604030504040204" pitchFamily="34" charset="0"/>
              </a:rPr>
              <a:t>It is necessary to adjust manually.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9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2FE271-5C98-4A63-B3A3-706C9C47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4" y="998351"/>
            <a:ext cx="10835293" cy="2516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6DE10B-7B4F-4972-B57B-3B4523E44133}"/>
              </a:ext>
            </a:extLst>
          </p:cNvPr>
          <p:cNvSpPr txBox="1"/>
          <p:nvPr/>
        </p:nvSpPr>
        <p:spPr>
          <a:xfrm>
            <a:off x="226646" y="554892"/>
            <a:ext cx="969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Verdana" panose="020B0604030504040204" pitchFamily="34" charset="0"/>
              </a:rPr>
              <a:t>Execute “git merge upstream/master”.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8A95D-F48E-440C-B822-71113D8D991F}"/>
              </a:ext>
            </a:extLst>
          </p:cNvPr>
          <p:cNvSpPr txBox="1"/>
          <p:nvPr/>
        </p:nvSpPr>
        <p:spPr>
          <a:xfrm>
            <a:off x="337894" y="3681046"/>
            <a:ext cx="1083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Several conflicts were happened.</a:t>
            </a:r>
          </a:p>
          <a:p>
            <a:pPr algn="l"/>
            <a:r>
              <a:rPr lang="en-US" altLang="ja-JP" dirty="0">
                <a:latin typeface="Verdana" panose="020B0604030504040204" pitchFamily="34" charset="0"/>
              </a:rPr>
              <a:t>It is necessary to adjust manually.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5AE5C6-07B8-4429-B3EE-63DFCE3696D5}"/>
              </a:ext>
            </a:extLst>
          </p:cNvPr>
          <p:cNvSpPr/>
          <p:nvPr/>
        </p:nvSpPr>
        <p:spPr>
          <a:xfrm>
            <a:off x="761374" y="984018"/>
            <a:ext cx="4457171" cy="21670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>
                <a:solidFill>
                  <a:schemeClr val="bg1"/>
                </a:solidFill>
                <a:latin typeface="Verdana" panose="020B0604030504040204" pitchFamily="34" charset="0"/>
              </a:rPr>
              <a:t>&lt;Your local folder path that holds your local repository&gt;</a:t>
            </a:r>
            <a:endParaRPr lang="ja-JP" altLang="en-US" sz="9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8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E4D82A-E710-4862-B1CA-11782347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8" y="746611"/>
            <a:ext cx="6257818" cy="3356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4DE89F-C948-4F21-AA52-0A89710E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42" y="2183027"/>
            <a:ext cx="5078659" cy="4412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D41B3-897C-4DC0-9168-694BA1A42C69}"/>
              </a:ext>
            </a:extLst>
          </p:cNvPr>
          <p:cNvSpPr txBox="1"/>
          <p:nvPr/>
        </p:nvSpPr>
        <p:spPr>
          <a:xfrm>
            <a:off x="359508" y="171938"/>
            <a:ext cx="103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Conflicts in the </a:t>
            </a:r>
            <a:r>
              <a:rPr kumimoji="1" lang="en-US" altLang="ja-JP" dirty="0" err="1">
                <a:latin typeface="Verdana" panose="020B0604030504040204" pitchFamily="34" charset="0"/>
              </a:rPr>
              <a:t>sourcetree</a:t>
            </a:r>
            <a:r>
              <a:rPr kumimoji="1" lang="en-US" altLang="ja-JP" dirty="0">
                <a:latin typeface="Verdana" panose="020B0604030504040204" pitchFamily="34" charset="0"/>
              </a:rPr>
              <a:t> and the exact file contents.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7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469B14-8849-4C35-AEE0-996AC12C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8" y="655547"/>
            <a:ext cx="7097493" cy="3641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611B0-C570-4150-9584-142C15B2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969" y="2802369"/>
            <a:ext cx="6081717" cy="3268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5FD22E-B8D7-4EB8-A1CE-A1691B329AB9}"/>
              </a:ext>
            </a:extLst>
          </p:cNvPr>
          <p:cNvSpPr txBox="1"/>
          <p:nvPr/>
        </p:nvSpPr>
        <p:spPr>
          <a:xfrm>
            <a:off x="359508" y="171938"/>
            <a:ext cx="103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Conflicts in the </a:t>
            </a:r>
            <a:r>
              <a:rPr kumimoji="1" lang="en-US" altLang="ja-JP" dirty="0" err="1">
                <a:latin typeface="Verdana" panose="020B0604030504040204" pitchFamily="34" charset="0"/>
              </a:rPr>
              <a:t>sourcetree</a:t>
            </a:r>
            <a:r>
              <a:rPr kumimoji="1" lang="en-US" altLang="ja-JP" dirty="0">
                <a:latin typeface="Verdana" panose="020B0604030504040204" pitchFamily="34" charset="0"/>
              </a:rPr>
              <a:t> and the exact file contents.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6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70C20D-0FA7-4EFB-A909-2C97A8D7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5" y="776073"/>
            <a:ext cx="5718305" cy="2035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583AE2-BFE6-4F8A-A494-24007D251D26}"/>
              </a:ext>
            </a:extLst>
          </p:cNvPr>
          <p:cNvSpPr txBox="1"/>
          <p:nvPr/>
        </p:nvSpPr>
        <p:spPr>
          <a:xfrm>
            <a:off x="359508" y="171938"/>
            <a:ext cx="1038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Conflicts in the </a:t>
            </a:r>
            <a:r>
              <a:rPr kumimoji="1" lang="en-US" altLang="ja-JP" dirty="0" err="1">
                <a:latin typeface="Verdana" panose="020B0604030504040204" pitchFamily="34" charset="0"/>
              </a:rPr>
              <a:t>sourcetree</a:t>
            </a:r>
            <a:r>
              <a:rPr kumimoji="1" lang="en-US" altLang="ja-JP" dirty="0">
                <a:latin typeface="Verdana" panose="020B0604030504040204" pitchFamily="34" charset="0"/>
              </a:rPr>
              <a:t> and the exact file contents.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58A0E-6E29-44FE-856A-1C869BA9F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403" y="2506635"/>
            <a:ext cx="7452474" cy="4179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F42B0-2708-489F-88BE-F41F8FF5D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08" y="3829836"/>
            <a:ext cx="4195793" cy="2043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7C98C5-7408-4E79-A50F-0A4311B65DED}"/>
              </a:ext>
            </a:extLst>
          </p:cNvPr>
          <p:cNvSpPr txBox="1"/>
          <p:nvPr/>
        </p:nvSpPr>
        <p:spPr>
          <a:xfrm>
            <a:off x="377695" y="3429000"/>
            <a:ext cx="349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 err="1">
                <a:latin typeface="Verdana" panose="020B0604030504040204" pitchFamily="34" charset="0"/>
              </a:rPr>
              <a:t>ScreenShot</a:t>
            </a:r>
            <a:r>
              <a:rPr lang="en-US" altLang="ja-JP" dirty="0">
                <a:latin typeface="Verdana" panose="020B0604030504040204" pitchFamily="34" charset="0"/>
              </a:rPr>
              <a:t> f</a:t>
            </a:r>
            <a:r>
              <a:rPr kumimoji="1" lang="en-US" altLang="ja-JP" dirty="0">
                <a:latin typeface="Verdana" panose="020B0604030504040204" pitchFamily="34" charset="0"/>
              </a:rPr>
              <a:t>or the video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0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A2C04F-BD05-4C87-87F1-2E090467B919}"/>
              </a:ext>
            </a:extLst>
          </p:cNvPr>
          <p:cNvSpPr txBox="1"/>
          <p:nvPr/>
        </p:nvSpPr>
        <p:spPr>
          <a:xfrm>
            <a:off x="203200" y="273538"/>
            <a:ext cx="872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b="1" dirty="0">
                <a:solidFill>
                  <a:schemeClr val="accent1"/>
                </a:solidFill>
                <a:latin typeface="Verdana" panose="020B0604030504040204" pitchFamily="34" charset="0"/>
              </a:rPr>
              <a:t>Adjustments</a:t>
            </a:r>
            <a:endParaRPr kumimoji="1" lang="ja-JP" altLang="en-US" b="1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20417-C567-4245-9439-DF8FD232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434308"/>
            <a:ext cx="6744677" cy="2050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0B3770-8B21-45C1-BF02-AA3CD535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09" y="3681183"/>
            <a:ext cx="429577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53556-A90D-4B51-A07F-1742E8F6E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09" y="5115926"/>
            <a:ext cx="7415043" cy="1460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5B1C1F-3787-4969-818D-47948759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877" y="3800711"/>
            <a:ext cx="3892061" cy="2856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6BCDC5-6AEC-4499-BF1A-A183E5366C05}"/>
              </a:ext>
            </a:extLst>
          </p:cNvPr>
          <p:cNvSpPr txBox="1"/>
          <p:nvPr/>
        </p:nvSpPr>
        <p:spPr>
          <a:xfrm>
            <a:off x="203200" y="773723"/>
            <a:ext cx="1156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latin typeface="Verdana" panose="020B0604030504040204" pitchFamily="34" charset="0"/>
              </a:rPr>
              <a:t>About </a:t>
            </a:r>
            <a:r>
              <a:rPr lang="en-US" altLang="ja-JP" dirty="0" err="1">
                <a:latin typeface="Verdana" panose="020B0604030504040204" pitchFamily="34" charset="0"/>
              </a:rPr>
              <a:t>gitignore</a:t>
            </a:r>
            <a:r>
              <a:rPr lang="en-US" altLang="ja-JP" dirty="0">
                <a:latin typeface="Verdana" panose="020B0604030504040204" pitchFamily="34" charset="0"/>
              </a:rPr>
              <a:t> I don’t need the changes because “.</a:t>
            </a:r>
            <a:r>
              <a:rPr lang="en-US" altLang="ja-JP" dirty="0" err="1">
                <a:latin typeface="Verdana" panose="020B0604030504040204" pitchFamily="34" charset="0"/>
              </a:rPr>
              <a:t>DS_Store</a:t>
            </a:r>
            <a:r>
              <a:rPr lang="en-US" altLang="ja-JP" dirty="0">
                <a:latin typeface="Verdana" panose="020B0604030504040204" pitchFamily="34" charset="0"/>
              </a:rPr>
              <a:t>” and “.idea” are not existing in my folder, so discard these changes.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41E6E-EA27-47A7-938D-E72A76377798}"/>
              </a:ext>
            </a:extLst>
          </p:cNvPr>
          <p:cNvSpPr txBox="1"/>
          <p:nvPr/>
        </p:nvSpPr>
        <p:spPr>
          <a:xfrm>
            <a:off x="7026030" y="3366659"/>
            <a:ext cx="38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Verdana" panose="020B0604030504040204" pitchFamily="34" charset="0"/>
              </a:rPr>
              <a:t>File after </a:t>
            </a:r>
            <a:r>
              <a:rPr lang="en-US" altLang="ja-JP" dirty="0">
                <a:latin typeface="Verdana" panose="020B0604030504040204" pitchFamily="34" charset="0"/>
              </a:rPr>
              <a:t>discarding.</a:t>
            </a:r>
            <a:endParaRPr kumimoji="1" lang="ja-JP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0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00B0F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408</Words>
  <Application>Microsoft Office PowerPoint</Application>
  <PresentationFormat>Widescreen</PresentationFormat>
  <Paragraphs>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メイリオ</vt:lpstr>
      <vt:lpstr>游ゴシック</vt:lpstr>
      <vt:lpstr>游ゴシック Light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Suyama, Takahiro</dc:creator>
  <cp:lastModifiedBy>Suyama, Takahiro</cp:lastModifiedBy>
  <cp:revision>48</cp:revision>
  <dcterms:created xsi:type="dcterms:W3CDTF">2019-01-11T07:32:58Z</dcterms:created>
  <dcterms:modified xsi:type="dcterms:W3CDTF">2019-01-22T05:58:26Z</dcterms:modified>
</cp:coreProperties>
</file>