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5540" autoAdjust="0"/>
  </p:normalViewPr>
  <p:slideViewPr>
    <p:cSldViewPr snapToGrid="0">
      <p:cViewPr varScale="1">
        <p:scale>
          <a:sx n="54" d="100"/>
          <a:sy n="54" d="100"/>
        </p:scale>
        <p:origin x="7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3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ED15-3608-4B5C-97DC-B23EB7BFBA61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7AAA-4F0E-4B0A-A089-A99866895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296786" y="970399"/>
            <a:ext cx="701042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96786" y="3032766"/>
            <a:ext cx="706576" cy="7065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96786" y="5101250"/>
            <a:ext cx="706578" cy="706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</a:rPr>
              <a:t>1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28296" y="970399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28295" y="3038884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28295" y="5107368"/>
            <a:ext cx="694342" cy="694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</a:rPr>
              <a:t>1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97301" y="2007408"/>
            <a:ext cx="688806" cy="688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8" idx="6"/>
            <a:endCxn id="12" idx="2"/>
          </p:cNvCxnSpPr>
          <p:nvPr/>
        </p:nvCxnSpPr>
        <p:spPr>
          <a:xfrm>
            <a:off x="1997828" y="1317568"/>
            <a:ext cx="3630468" cy="1270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6"/>
            <a:endCxn id="13" idx="2"/>
          </p:cNvCxnSpPr>
          <p:nvPr/>
        </p:nvCxnSpPr>
        <p:spPr>
          <a:xfrm>
            <a:off x="1997828" y="1317568"/>
            <a:ext cx="3630467" cy="206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6"/>
            <a:endCxn id="12" idx="2"/>
          </p:cNvCxnSpPr>
          <p:nvPr/>
        </p:nvCxnSpPr>
        <p:spPr>
          <a:xfrm flipV="1">
            <a:off x="2003362" y="1317568"/>
            <a:ext cx="3624934" cy="206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6"/>
            <a:endCxn id="13" idx="2"/>
          </p:cNvCxnSpPr>
          <p:nvPr/>
        </p:nvCxnSpPr>
        <p:spPr>
          <a:xfrm>
            <a:off x="2003362" y="3386053"/>
            <a:ext cx="3624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6"/>
            <a:endCxn id="12" idx="2"/>
          </p:cNvCxnSpPr>
          <p:nvPr/>
        </p:nvCxnSpPr>
        <p:spPr>
          <a:xfrm flipV="1">
            <a:off x="2003364" y="1317568"/>
            <a:ext cx="3624932" cy="413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6"/>
            <a:endCxn id="13" idx="2"/>
          </p:cNvCxnSpPr>
          <p:nvPr/>
        </p:nvCxnSpPr>
        <p:spPr>
          <a:xfrm flipV="1">
            <a:off x="2003364" y="3386053"/>
            <a:ext cx="3624931" cy="206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6"/>
            <a:endCxn id="15" idx="2"/>
          </p:cNvCxnSpPr>
          <p:nvPr/>
        </p:nvCxnSpPr>
        <p:spPr>
          <a:xfrm>
            <a:off x="6322636" y="1317568"/>
            <a:ext cx="3474665" cy="1034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6"/>
            <a:endCxn id="15" idx="2"/>
          </p:cNvCxnSpPr>
          <p:nvPr/>
        </p:nvCxnSpPr>
        <p:spPr>
          <a:xfrm flipV="1">
            <a:off x="6322635" y="2351810"/>
            <a:ext cx="3474666" cy="103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6"/>
            <a:endCxn id="15" idx="2"/>
          </p:cNvCxnSpPr>
          <p:nvPr/>
        </p:nvCxnSpPr>
        <p:spPr>
          <a:xfrm flipV="1">
            <a:off x="6322637" y="2351810"/>
            <a:ext cx="3474664" cy="310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82746" y="9881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7.87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722386" y="2351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7.87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870607" y="157830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5.36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833112" y="306906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5.36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395571" y="40110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-3.78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435457" y="40123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-8.11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9797301" y="4075893"/>
            <a:ext cx="688806" cy="688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/>
          <p:cNvCxnSpPr>
            <a:endCxn id="118" idx="2"/>
          </p:cNvCxnSpPr>
          <p:nvPr/>
        </p:nvCxnSpPr>
        <p:spPr>
          <a:xfrm>
            <a:off x="6322636" y="3386053"/>
            <a:ext cx="3474665" cy="1034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118" idx="2"/>
          </p:cNvCxnSpPr>
          <p:nvPr/>
        </p:nvCxnSpPr>
        <p:spPr>
          <a:xfrm flipV="1">
            <a:off x="6322635" y="4420295"/>
            <a:ext cx="3474666" cy="103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2" idx="6"/>
            <a:endCxn id="118" idx="2"/>
          </p:cNvCxnSpPr>
          <p:nvPr/>
        </p:nvCxnSpPr>
        <p:spPr>
          <a:xfrm>
            <a:off x="6322636" y="1317568"/>
            <a:ext cx="3474665" cy="3102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752031" y="13936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11.74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704281" y="2733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-12.48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66487" y="201714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11.13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170114" y="336025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3.29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89132" y="42900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-5.45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670787" y="45537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-5.43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5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37831" y="2617338"/>
            <a:ext cx="706576" cy="7065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37829" y="4958614"/>
            <a:ext cx="706578" cy="706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</a:rPr>
              <a:t>1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28295" y="276062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8295" y="1446700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22763" y="6129252"/>
            <a:ext cx="694342" cy="6943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</a:rPr>
              <a:t>1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824925" y="2622872"/>
            <a:ext cx="688806" cy="688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5" idx="6"/>
            <a:endCxn id="7" idx="2"/>
          </p:cNvCxnSpPr>
          <p:nvPr/>
        </p:nvCxnSpPr>
        <p:spPr>
          <a:xfrm flipV="1">
            <a:off x="1844407" y="623231"/>
            <a:ext cx="3783888" cy="2347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6"/>
            <a:endCxn id="8" idx="2"/>
          </p:cNvCxnSpPr>
          <p:nvPr/>
        </p:nvCxnSpPr>
        <p:spPr>
          <a:xfrm flipV="1">
            <a:off x="1844407" y="1793869"/>
            <a:ext cx="3783888" cy="117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6"/>
            <a:endCxn id="7" idx="2"/>
          </p:cNvCxnSpPr>
          <p:nvPr/>
        </p:nvCxnSpPr>
        <p:spPr>
          <a:xfrm flipV="1">
            <a:off x="1844407" y="623231"/>
            <a:ext cx="3783888" cy="4688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6"/>
            <a:endCxn id="8" idx="2"/>
          </p:cNvCxnSpPr>
          <p:nvPr/>
        </p:nvCxnSpPr>
        <p:spPr>
          <a:xfrm flipV="1">
            <a:off x="1844407" y="1793869"/>
            <a:ext cx="3783888" cy="351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6"/>
            <a:endCxn id="10" idx="2"/>
          </p:cNvCxnSpPr>
          <p:nvPr/>
        </p:nvCxnSpPr>
        <p:spPr>
          <a:xfrm>
            <a:off x="6322635" y="623231"/>
            <a:ext cx="3502290" cy="234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0" idx="2"/>
          </p:cNvCxnSpPr>
          <p:nvPr/>
        </p:nvCxnSpPr>
        <p:spPr>
          <a:xfrm>
            <a:off x="6322635" y="1793869"/>
            <a:ext cx="3502290" cy="117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6"/>
            <a:endCxn id="10" idx="2"/>
          </p:cNvCxnSpPr>
          <p:nvPr/>
        </p:nvCxnSpPr>
        <p:spPr>
          <a:xfrm flipV="1">
            <a:off x="6317105" y="2967274"/>
            <a:ext cx="3507820" cy="3509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6" idx="6"/>
            <a:endCxn id="10" idx="2"/>
          </p:cNvCxnSpPr>
          <p:nvPr/>
        </p:nvCxnSpPr>
        <p:spPr>
          <a:xfrm>
            <a:off x="6319868" y="2964507"/>
            <a:ext cx="3505057" cy="2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59372" y="117664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-17.96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78125" y="26291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-5.03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23808" y="17894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17.48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18527" y="3406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-8.35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5911" y="41150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-7.12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39837" y="49442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-5.30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5625528" y="2617338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2763" y="3787976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2763" y="4958614"/>
            <a:ext cx="694340" cy="69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5" idx="6"/>
            <a:endCxn id="46" idx="2"/>
          </p:cNvCxnSpPr>
          <p:nvPr/>
        </p:nvCxnSpPr>
        <p:spPr>
          <a:xfrm flipV="1">
            <a:off x="1844407" y="2964507"/>
            <a:ext cx="3781121" cy="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6"/>
            <a:endCxn id="48" idx="2"/>
          </p:cNvCxnSpPr>
          <p:nvPr/>
        </p:nvCxnSpPr>
        <p:spPr>
          <a:xfrm>
            <a:off x="1844407" y="2970625"/>
            <a:ext cx="3778356" cy="116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" idx="6"/>
            <a:endCxn id="50" idx="2"/>
          </p:cNvCxnSpPr>
          <p:nvPr/>
        </p:nvCxnSpPr>
        <p:spPr>
          <a:xfrm>
            <a:off x="1844407" y="2970625"/>
            <a:ext cx="3778356" cy="2335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" idx="6"/>
            <a:endCxn id="46" idx="2"/>
          </p:cNvCxnSpPr>
          <p:nvPr/>
        </p:nvCxnSpPr>
        <p:spPr>
          <a:xfrm flipV="1">
            <a:off x="1844407" y="2964507"/>
            <a:ext cx="3781121" cy="234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" idx="6"/>
            <a:endCxn id="48" idx="2"/>
          </p:cNvCxnSpPr>
          <p:nvPr/>
        </p:nvCxnSpPr>
        <p:spPr>
          <a:xfrm flipV="1">
            <a:off x="1844407" y="4135145"/>
            <a:ext cx="3778356" cy="1176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" idx="6"/>
            <a:endCxn id="50" idx="2"/>
          </p:cNvCxnSpPr>
          <p:nvPr/>
        </p:nvCxnSpPr>
        <p:spPr>
          <a:xfrm flipV="1">
            <a:off x="1844407" y="5305783"/>
            <a:ext cx="3778356" cy="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0" idx="6"/>
            <a:endCxn id="10" idx="2"/>
          </p:cNvCxnSpPr>
          <p:nvPr/>
        </p:nvCxnSpPr>
        <p:spPr>
          <a:xfrm flipV="1">
            <a:off x="6317103" y="2967274"/>
            <a:ext cx="3507822" cy="2338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8" idx="6"/>
            <a:endCxn id="10" idx="2"/>
          </p:cNvCxnSpPr>
          <p:nvPr/>
        </p:nvCxnSpPr>
        <p:spPr>
          <a:xfrm flipV="1">
            <a:off x="6317103" y="2967274"/>
            <a:ext cx="3507822" cy="116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20579442">
            <a:off x="4771279" y="16316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22.86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 rot="19750722">
            <a:off x="4093349" y="96012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18.73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18460198">
            <a:off x="4200657" y="14590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-19.30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 rot="19082006">
            <a:off x="4478971" y="221599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0.70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29972" y="26291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-4.92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 rot="19673814">
            <a:off x="4453872" y="315674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4.98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 rot="879893">
            <a:off x="4779007" y="36699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12.57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 rot="20539934">
            <a:off x="4392561" y="40767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-7.76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 rot="1917011">
            <a:off x="4727025" y="46662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-11.91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186378" y="498910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05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59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이상헌</dc:creator>
  <cp:lastModifiedBy>이상헌</cp:lastModifiedBy>
  <cp:revision>7</cp:revision>
  <dcterms:created xsi:type="dcterms:W3CDTF">2017-06-06T07:27:38Z</dcterms:created>
  <dcterms:modified xsi:type="dcterms:W3CDTF">2017-06-06T13:51:52Z</dcterms:modified>
</cp:coreProperties>
</file>