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903D-82AD-4A22-874A-08AF3EC69396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EB555-E216-4C8D-972F-559FCB6A159F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EB555-E216-4C8D-972F-559FCB6A159F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860D-ECEC-494B-B171-3E26F497996E}" type="datetimeFigureOut">
              <a:rPr lang="en-US" smtClean="0"/>
              <a:pPr/>
              <a:t>10/30/2009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9893-73FE-4A40-BBC1-FAEB724F2E5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428860" y="1928802"/>
            <a:ext cx="4714908" cy="3650186"/>
            <a:chOff x="2428860" y="1714488"/>
            <a:chExt cx="4429157" cy="3864500"/>
          </a:xfrm>
        </p:grpSpPr>
        <p:grpSp>
          <p:nvGrpSpPr>
            <p:cNvPr id="35" name="Group 34"/>
            <p:cNvGrpSpPr/>
            <p:nvPr/>
          </p:nvGrpSpPr>
          <p:grpSpPr>
            <a:xfrm>
              <a:off x="2428860" y="2143116"/>
              <a:ext cx="4429157" cy="3435872"/>
              <a:chOff x="1571603" y="1428736"/>
              <a:chExt cx="4429157" cy="343587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571604" y="3696464"/>
                <a:ext cx="1428760" cy="560064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Fedora Commons</a:t>
                </a:r>
                <a:endParaRPr lang="en-AU" sz="16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571603" y="4304544"/>
                <a:ext cx="1429063" cy="560064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iRODS</a:t>
                </a:r>
                <a:endParaRPr lang="en-AU" sz="16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071802" y="3696464"/>
                <a:ext cx="1428760" cy="11590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RDF Triple Store</a:t>
                </a:r>
                <a:endParaRPr lang="en-AU" sz="16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572000" y="3696464"/>
                <a:ext cx="1428760" cy="11590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Database</a:t>
                </a:r>
                <a:br>
                  <a:rPr lang="en-US" sz="1600" dirty="0"/>
                </a:br>
                <a:endParaRPr lang="en-US" sz="1600" dirty="0"/>
              </a:p>
              <a:p>
                <a:pPr algn="ctr"/>
                <a:r>
                  <a:rPr lang="en-US" sz="1200" dirty="0"/>
                  <a:t>users, roles</a:t>
                </a:r>
                <a:endParaRPr lang="en-AU" sz="16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571604" y="3286124"/>
                <a:ext cx="4429156" cy="35719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Access Layer</a:t>
                </a:r>
                <a:endParaRPr lang="en-AU" sz="16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571604" y="2571744"/>
                <a:ext cx="1428760" cy="64294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Object Conversion</a:t>
                </a:r>
                <a:endParaRPr lang="en-AU" sz="16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071802" y="2571744"/>
                <a:ext cx="1428760" cy="64294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/>
                  <a:t>Ontology management</a:t>
                </a:r>
                <a:endParaRPr lang="en-AU" sz="16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572000" y="2571744"/>
                <a:ext cx="1428760" cy="642942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Indexing</a:t>
                </a:r>
                <a:endParaRPr lang="en-AU" sz="16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571604" y="2143116"/>
                <a:ext cx="4429156" cy="357190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Security Layer</a:t>
                </a:r>
                <a:endParaRPr lang="en-AU" sz="16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571604" y="1428736"/>
                <a:ext cx="1000132" cy="64294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Object Services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643174" y="1428736"/>
                <a:ext cx="1071570" cy="64294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Metadata Services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786182" y="1428736"/>
                <a:ext cx="1071570" cy="642942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Publishing Services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929190" y="1428736"/>
                <a:ext cx="1071570" cy="64294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Search &amp; Query</a:t>
                </a: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2428860" y="1714488"/>
              <a:ext cx="4429156" cy="35719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Web Layer</a:t>
              </a:r>
              <a:endParaRPr lang="en-AU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Queensland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liyf</dc:creator>
  <cp:lastModifiedBy>liyf</cp:lastModifiedBy>
  <cp:revision>14</cp:revision>
  <dcterms:created xsi:type="dcterms:W3CDTF">2009-10-29T05:08:30Z</dcterms:created>
  <dcterms:modified xsi:type="dcterms:W3CDTF">2009-10-30T03:25:23Z</dcterms:modified>
</cp:coreProperties>
</file>