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E63D9-B5DA-4CD0-8FCD-AAAF9FFF6546}" type="datetimeFigureOut">
              <a:rPr lang="en-US" smtClean="0"/>
              <a:pPr/>
              <a:t>10/30/2009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89B0-7783-4E48-92C7-80846EFF2E05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89B0-7783-4E48-92C7-80846EFF2E05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E9BE-754D-499F-902B-5A34FA20FBDA}" type="datetimeFigureOut">
              <a:rPr lang="en-US" smtClean="0"/>
              <a:pPr/>
              <a:t>10/30/2009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BB14-B9D5-4C0F-BA99-7BB9C8E3DCF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E9BE-754D-499F-902B-5A34FA20FBDA}" type="datetimeFigureOut">
              <a:rPr lang="en-US" smtClean="0"/>
              <a:pPr/>
              <a:t>10/30/2009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BB14-B9D5-4C0F-BA99-7BB9C8E3DCF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E9BE-754D-499F-902B-5A34FA20FBDA}" type="datetimeFigureOut">
              <a:rPr lang="en-US" smtClean="0"/>
              <a:pPr/>
              <a:t>10/30/2009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BB14-B9D5-4C0F-BA99-7BB9C8E3DCF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E9BE-754D-499F-902B-5A34FA20FBDA}" type="datetimeFigureOut">
              <a:rPr lang="en-US" smtClean="0"/>
              <a:pPr/>
              <a:t>10/30/2009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BB14-B9D5-4C0F-BA99-7BB9C8E3DCF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E9BE-754D-499F-902B-5A34FA20FBDA}" type="datetimeFigureOut">
              <a:rPr lang="en-US" smtClean="0"/>
              <a:pPr/>
              <a:t>10/30/2009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BB14-B9D5-4C0F-BA99-7BB9C8E3DCF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E9BE-754D-499F-902B-5A34FA20FBDA}" type="datetimeFigureOut">
              <a:rPr lang="en-US" smtClean="0"/>
              <a:pPr/>
              <a:t>10/30/2009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BB14-B9D5-4C0F-BA99-7BB9C8E3DCF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E9BE-754D-499F-902B-5A34FA20FBDA}" type="datetimeFigureOut">
              <a:rPr lang="en-US" smtClean="0"/>
              <a:pPr/>
              <a:t>10/30/2009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BB14-B9D5-4C0F-BA99-7BB9C8E3DCF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E9BE-754D-499F-902B-5A34FA20FBDA}" type="datetimeFigureOut">
              <a:rPr lang="en-US" smtClean="0"/>
              <a:pPr/>
              <a:t>10/30/2009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BB14-B9D5-4C0F-BA99-7BB9C8E3DCF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E9BE-754D-499F-902B-5A34FA20FBDA}" type="datetimeFigureOut">
              <a:rPr lang="en-US" smtClean="0"/>
              <a:pPr/>
              <a:t>10/30/2009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BB14-B9D5-4C0F-BA99-7BB9C8E3DCF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E9BE-754D-499F-902B-5A34FA20FBDA}" type="datetimeFigureOut">
              <a:rPr lang="en-US" smtClean="0"/>
              <a:pPr/>
              <a:t>10/30/2009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BB14-B9D5-4C0F-BA99-7BB9C8E3DCF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E9BE-754D-499F-902B-5A34FA20FBDA}" type="datetimeFigureOut">
              <a:rPr lang="en-US" smtClean="0"/>
              <a:pPr/>
              <a:t>10/30/2009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BB14-B9D5-4C0F-BA99-7BB9C8E3DCF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AE9BE-754D-499F-902B-5A34FA20FBDA}" type="datetimeFigureOut">
              <a:rPr lang="en-US" smtClean="0"/>
              <a:pPr/>
              <a:t>10/30/2009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8BB14-B9D5-4C0F-BA99-7BB9C8E3DCFA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143000" y="914400"/>
            <a:ext cx="6705600" cy="3733800"/>
            <a:chOff x="1143000" y="914400"/>
            <a:chExt cx="6705600" cy="3733800"/>
          </a:xfrm>
        </p:grpSpPr>
        <p:grpSp>
          <p:nvGrpSpPr>
            <p:cNvPr id="16" name="Group 15"/>
            <p:cNvGrpSpPr/>
            <p:nvPr/>
          </p:nvGrpSpPr>
          <p:grpSpPr>
            <a:xfrm>
              <a:off x="1143000" y="914400"/>
              <a:ext cx="6705600" cy="3733800"/>
              <a:chOff x="1143000" y="914400"/>
              <a:chExt cx="6705600" cy="37338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143000" y="914400"/>
                <a:ext cx="6705600" cy="3733800"/>
                <a:chOff x="1143000" y="914400"/>
                <a:chExt cx="6705600" cy="37338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1143000" y="914400"/>
                  <a:ext cx="6705600" cy="37338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" name="Rounded Rectangle 4"/>
                <p:cNvSpPr/>
                <p:nvPr/>
              </p:nvSpPr>
              <p:spPr>
                <a:xfrm>
                  <a:off x="1295400" y="993987"/>
                  <a:ext cx="2438400" cy="39793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smtClean="0">
                      <a:solidFill>
                        <a:schemeClr val="bg1"/>
                      </a:solidFill>
                    </a:rPr>
                    <a:t>PODD Ontology</a:t>
                  </a:r>
                  <a:endParaRPr lang="en-AU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5410200" y="943051"/>
                  <a:ext cx="2209800" cy="55710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600" dirty="0" smtClean="0">
                      <a:solidFill>
                        <a:schemeClr val="bg1"/>
                      </a:solidFill>
                    </a:rPr>
                    <a:t>Projects, Genotypes Protocols, Experiments</a:t>
                  </a:r>
                  <a:endParaRPr lang="en-AU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447800" y="2971800"/>
                  <a:ext cx="1752600" cy="139943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b="1" dirty="0" smtClean="0"/>
                    <a:t>FOAF Ontology</a:t>
                  </a:r>
                </a:p>
                <a:p>
                  <a:endParaRPr lang="en-US" dirty="0" smtClean="0"/>
                </a:p>
                <a:p>
                  <a:endParaRPr lang="en-US" dirty="0" smtClean="0"/>
                </a:p>
                <a:p>
                  <a:r>
                    <a:rPr lang="en-US" sz="1600" dirty="0" smtClean="0"/>
                    <a:t>Online resources</a:t>
                  </a:r>
                </a:p>
                <a:p>
                  <a:pPr>
                    <a:buFont typeface="Arial" pitchFamily="34" charset="0"/>
                    <a:buChar char="•"/>
                  </a:pPr>
                  <a:r>
                    <a:rPr lang="en-US" sz="1600" dirty="0" smtClean="0"/>
                    <a:t> User, Project, etc.</a:t>
                  </a: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715000" y="1542768"/>
                  <a:ext cx="1980000" cy="792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400" b="1" dirty="0" smtClean="0"/>
                    <a:t>Ontology for Biological Investigation</a:t>
                  </a:r>
                </a:p>
                <a:p>
                  <a:pPr algn="r"/>
                  <a:endParaRPr lang="en-AU" sz="1200" dirty="0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3581400" y="2560800"/>
                  <a:ext cx="1980000" cy="792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400" b="1" dirty="0" smtClean="0"/>
                    <a:t>NCBI Taxonomy</a:t>
                  </a:r>
                </a:p>
              </p:txBody>
            </p:sp>
          </p:grpSp>
          <p:sp>
            <p:nvSpPr>
              <p:cNvPr id="15" name="Rectangle 14"/>
              <p:cNvSpPr/>
              <p:nvPr/>
            </p:nvSpPr>
            <p:spPr>
              <a:xfrm>
                <a:off x="1447800" y="1545336"/>
                <a:ext cx="1752600" cy="130190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/>
                  <a:t>SKOS Ontology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sz="1600" dirty="0" smtClean="0"/>
                  <a:t>Abstract concepts</a:t>
                </a:r>
                <a:endParaRPr lang="en-AU" sz="1600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581400" y="3581400"/>
                <a:ext cx="1980000" cy="79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AU" sz="1400" b="1" dirty="0" smtClean="0"/>
                  <a:t>Functional Genomics</a:t>
                </a:r>
              </a:p>
              <a:p>
                <a:r>
                  <a:rPr lang="en-AU" sz="1400" b="1" dirty="0" smtClean="0"/>
                  <a:t>Experiment</a:t>
                </a:r>
                <a:r>
                  <a:rPr lang="zh-CN" altLang="en-US" sz="1400" b="1" dirty="0" smtClean="0"/>
                  <a:t> </a:t>
                </a:r>
                <a:r>
                  <a:rPr lang="en-US" altLang="zh-CN" sz="1400" b="1" dirty="0" smtClean="0"/>
                  <a:t>Model</a:t>
                </a:r>
                <a:endParaRPr lang="en-AU" sz="1400" b="1" dirty="0" smtClean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581400" y="1542288"/>
                <a:ext cx="1980000" cy="79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400" b="1" dirty="0" smtClean="0"/>
                  <a:t>Gene Ontology</a:t>
                </a: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5716200" y="2560800"/>
              <a:ext cx="1980000" cy="79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 smtClean="0"/>
                <a:t>Plant Ontology</a:t>
              </a:r>
            </a:p>
            <a:p>
              <a:pPr algn="r"/>
              <a:endParaRPr lang="en-AU" sz="1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16200" y="3581400"/>
              <a:ext cx="1980000" cy="79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smtClean="0"/>
                <a:t>Mammalian </a:t>
              </a:r>
              <a:r>
                <a:rPr lang="en-US" sz="1400" b="1" smtClean="0"/>
                <a:t>Phenotype Ontology</a:t>
              </a:r>
              <a:endParaRPr lang="en-US" sz="1400" b="1" dirty="0" smtClean="0"/>
            </a:p>
            <a:p>
              <a:pPr algn="r"/>
              <a:endParaRPr lang="en-AU" sz="12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38</Words>
  <Application>Microsoft Office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The University of Queensland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liyf</dc:creator>
  <cp:lastModifiedBy>liyf</cp:lastModifiedBy>
  <cp:revision>29</cp:revision>
  <dcterms:created xsi:type="dcterms:W3CDTF">2008-09-24T07:04:10Z</dcterms:created>
  <dcterms:modified xsi:type="dcterms:W3CDTF">2009-10-30T01:58:29Z</dcterms:modified>
</cp:coreProperties>
</file>