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5AE27-E17E-4837-A171-89D99CDFD44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F5A613-9AEA-4E5E-A5E6-A54940028B3E}">
      <dgm:prSet phldrT="[Text]" custT="1"/>
      <dgm:spPr/>
      <dgm:t>
        <a:bodyPr/>
        <a:lstStyle/>
        <a:p>
          <a:pPr algn="ctr"/>
          <a:r>
            <a:rPr lang="en-US" sz="800" dirty="0" smtClean="0"/>
            <a:t>Project</a:t>
          </a:r>
          <a:endParaRPr lang="en-AU" sz="800" dirty="0"/>
        </a:p>
      </dgm:t>
    </dgm:pt>
    <dgm:pt modelId="{D943C5AF-0ABB-4C31-9E71-DEBFA66429C9}" type="parTrans" cxnId="{011D037D-D6EC-4282-85C9-A820AF81B7AC}">
      <dgm:prSet/>
      <dgm:spPr/>
      <dgm:t>
        <a:bodyPr/>
        <a:lstStyle/>
        <a:p>
          <a:pPr algn="ctr"/>
          <a:endParaRPr lang="en-AU" sz="800"/>
        </a:p>
      </dgm:t>
    </dgm:pt>
    <dgm:pt modelId="{635802F4-7DDC-4DF0-8BD7-2C6BF1A3ED8A}" type="sibTrans" cxnId="{011D037D-D6EC-4282-85C9-A820AF81B7AC}">
      <dgm:prSet/>
      <dgm:spPr/>
      <dgm:t>
        <a:bodyPr/>
        <a:lstStyle/>
        <a:p>
          <a:pPr algn="ctr"/>
          <a:endParaRPr lang="en-AU" sz="800"/>
        </a:p>
      </dgm:t>
    </dgm:pt>
    <dgm:pt modelId="{83D3BA1E-C9E5-47FE-81A9-059091FD3634}">
      <dgm:prSet phldrT="[Text]" custT="1"/>
      <dgm:spPr/>
      <dgm:t>
        <a:bodyPr/>
        <a:lstStyle/>
        <a:p>
          <a:pPr algn="ctr"/>
          <a:r>
            <a:rPr lang="en-US" sz="800" dirty="0" smtClean="0"/>
            <a:t>Project Plan</a:t>
          </a:r>
          <a:endParaRPr lang="en-AU" sz="800" dirty="0"/>
        </a:p>
      </dgm:t>
    </dgm:pt>
    <dgm:pt modelId="{37331831-D8E7-4BE8-B6F1-9A728F1800F7}" type="parTrans" cxnId="{A8F50DCD-19D9-4315-9E00-0C32D07A00C3}">
      <dgm:prSet/>
      <dgm:spPr/>
      <dgm:t>
        <a:bodyPr/>
        <a:lstStyle/>
        <a:p>
          <a:pPr algn="ctr"/>
          <a:endParaRPr lang="en-AU" sz="800"/>
        </a:p>
      </dgm:t>
    </dgm:pt>
    <dgm:pt modelId="{89841D69-95E4-48B3-8FFF-1325F91832A7}" type="sibTrans" cxnId="{A8F50DCD-19D9-4315-9E00-0C32D07A00C3}">
      <dgm:prSet/>
      <dgm:spPr/>
      <dgm:t>
        <a:bodyPr/>
        <a:lstStyle/>
        <a:p>
          <a:pPr algn="ctr"/>
          <a:endParaRPr lang="en-AU" sz="800"/>
        </a:p>
      </dgm:t>
    </dgm:pt>
    <dgm:pt modelId="{733CBFA5-D268-4C25-925A-BFDA64458C0A}">
      <dgm:prSet phldrT="[Text]" custT="1"/>
      <dgm:spPr/>
      <dgm:t>
        <a:bodyPr/>
        <a:lstStyle/>
        <a:p>
          <a:pPr algn="ctr"/>
          <a:r>
            <a:rPr lang="en-US" sz="800" dirty="0" smtClean="0"/>
            <a:t>Investigation</a:t>
          </a:r>
          <a:endParaRPr lang="en-AU" sz="800" dirty="0"/>
        </a:p>
      </dgm:t>
    </dgm:pt>
    <dgm:pt modelId="{557555FB-6F18-4DA0-855B-30D053C6ECD2}" type="parTrans" cxnId="{A2050106-A6D0-4702-994C-CAE032340917}">
      <dgm:prSet/>
      <dgm:spPr/>
      <dgm:t>
        <a:bodyPr/>
        <a:lstStyle/>
        <a:p>
          <a:pPr algn="ctr"/>
          <a:endParaRPr lang="en-AU" sz="800"/>
        </a:p>
      </dgm:t>
    </dgm:pt>
    <dgm:pt modelId="{83767250-A247-41AE-9482-7E0B71FBD29F}" type="sibTrans" cxnId="{A2050106-A6D0-4702-994C-CAE032340917}">
      <dgm:prSet/>
      <dgm:spPr/>
      <dgm:t>
        <a:bodyPr/>
        <a:lstStyle/>
        <a:p>
          <a:pPr algn="ctr"/>
          <a:endParaRPr lang="en-AU" sz="800"/>
        </a:p>
      </dgm:t>
    </dgm:pt>
    <dgm:pt modelId="{EF0D9E80-5671-4EE9-B000-626FB97EF9EF}">
      <dgm:prSet custT="1"/>
      <dgm:spPr/>
      <dgm:t>
        <a:bodyPr/>
        <a:lstStyle/>
        <a:p>
          <a:pPr algn="ctr"/>
          <a:r>
            <a:rPr lang="en-US" sz="800" dirty="0" smtClean="0"/>
            <a:t>Platform</a:t>
          </a:r>
          <a:endParaRPr lang="en-AU" sz="800" dirty="0"/>
        </a:p>
      </dgm:t>
    </dgm:pt>
    <dgm:pt modelId="{6D3FF2F4-6550-445E-A323-52CE03157B57}" type="parTrans" cxnId="{083C1DB6-DE84-4F59-8FFB-E9D09C136F2E}">
      <dgm:prSet/>
      <dgm:spPr/>
      <dgm:t>
        <a:bodyPr/>
        <a:lstStyle/>
        <a:p>
          <a:pPr algn="ctr"/>
          <a:endParaRPr lang="en-AU" sz="800"/>
        </a:p>
      </dgm:t>
    </dgm:pt>
    <dgm:pt modelId="{C0691BF7-61F2-4DA0-A0D4-DD2EAB5D4AB9}" type="sibTrans" cxnId="{083C1DB6-DE84-4F59-8FFB-E9D09C136F2E}">
      <dgm:prSet/>
      <dgm:spPr/>
      <dgm:t>
        <a:bodyPr/>
        <a:lstStyle/>
        <a:p>
          <a:pPr algn="ctr"/>
          <a:endParaRPr lang="en-AU" sz="800"/>
        </a:p>
      </dgm:t>
    </dgm:pt>
    <dgm:pt modelId="{E8B076B2-E019-4A91-AAEF-D9CB914F9FCE}">
      <dgm:prSet custT="1"/>
      <dgm:spPr/>
      <dgm:t>
        <a:bodyPr/>
        <a:lstStyle/>
        <a:p>
          <a:pPr algn="ctr"/>
          <a:r>
            <a:rPr lang="en-US" sz="800" dirty="0" smtClean="0"/>
            <a:t>Analysis</a:t>
          </a:r>
          <a:endParaRPr lang="en-AU" sz="800" dirty="0"/>
        </a:p>
      </dgm:t>
    </dgm:pt>
    <dgm:pt modelId="{DFE3D60B-C8DE-48DD-A1A5-4BB44FFC7152}" type="parTrans" cxnId="{23E187AC-C4C6-40D0-BFD9-93C3F97DF2CC}">
      <dgm:prSet/>
      <dgm:spPr/>
      <dgm:t>
        <a:bodyPr/>
        <a:lstStyle/>
        <a:p>
          <a:pPr algn="ctr"/>
          <a:endParaRPr lang="en-AU" sz="800"/>
        </a:p>
      </dgm:t>
    </dgm:pt>
    <dgm:pt modelId="{EAB17676-6BBC-421F-B08F-F7BA6795E4E4}" type="sibTrans" cxnId="{23E187AC-C4C6-40D0-BFD9-93C3F97DF2CC}">
      <dgm:prSet/>
      <dgm:spPr/>
      <dgm:t>
        <a:bodyPr/>
        <a:lstStyle/>
        <a:p>
          <a:pPr algn="ctr"/>
          <a:endParaRPr lang="en-AU" sz="800"/>
        </a:p>
      </dgm:t>
    </dgm:pt>
    <dgm:pt modelId="{29585F04-6E83-4B3C-822F-E418389B1905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Genotype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B4B3BEFE-762C-4DFA-A719-E8FAD904F91C}" type="parTrans" cxnId="{0BBD8325-C234-460C-A44C-9A9A0C790948}">
      <dgm:prSet/>
      <dgm:spPr/>
      <dgm:t>
        <a:bodyPr/>
        <a:lstStyle/>
        <a:p>
          <a:pPr algn="ctr"/>
          <a:endParaRPr lang="en-AU" sz="800"/>
        </a:p>
      </dgm:t>
    </dgm:pt>
    <dgm:pt modelId="{79AE0CF1-6F0A-4A0F-9F76-3A762832E67C}" type="sibTrans" cxnId="{0BBD8325-C234-460C-A44C-9A9A0C790948}">
      <dgm:prSet/>
      <dgm:spPr/>
      <dgm:t>
        <a:bodyPr/>
        <a:lstStyle/>
        <a:p>
          <a:pPr algn="ctr"/>
          <a:endParaRPr lang="en-AU" sz="800"/>
        </a:p>
      </dgm:t>
    </dgm:pt>
    <dgm:pt modelId="{10DDBAE9-072B-4DB4-ACA9-E02997CDA66B}">
      <dgm:prSet custT="1"/>
      <dgm:spPr/>
      <dgm:t>
        <a:bodyPr/>
        <a:lstStyle/>
        <a:p>
          <a:pPr algn="ctr"/>
          <a:r>
            <a:rPr lang="en-US" sz="800" dirty="0" smtClean="0"/>
            <a:t>…</a:t>
          </a:r>
          <a:endParaRPr lang="en-AU" sz="800" dirty="0"/>
        </a:p>
      </dgm:t>
    </dgm:pt>
    <dgm:pt modelId="{4E04C983-491B-488E-BD9B-102D0E658640}" type="parTrans" cxnId="{5619AFB8-0B28-47DB-BD34-3FC58F1EC8A6}">
      <dgm:prSet/>
      <dgm:spPr/>
      <dgm:t>
        <a:bodyPr/>
        <a:lstStyle/>
        <a:p>
          <a:pPr algn="ctr"/>
          <a:endParaRPr lang="en-AU" sz="800"/>
        </a:p>
      </dgm:t>
    </dgm:pt>
    <dgm:pt modelId="{D73AB90E-D896-4229-8A4F-B41333931EA0}" type="sibTrans" cxnId="{5619AFB8-0B28-47DB-BD34-3FC58F1EC8A6}">
      <dgm:prSet/>
      <dgm:spPr/>
      <dgm:t>
        <a:bodyPr/>
        <a:lstStyle/>
        <a:p>
          <a:pPr algn="ctr"/>
          <a:endParaRPr lang="en-AU" sz="800"/>
        </a:p>
      </dgm:t>
    </dgm:pt>
    <dgm:pt modelId="{5EA0AEC4-4446-4F8B-8D88-95189FB67FE5}">
      <dgm:prSet custT="1"/>
      <dgm:spPr/>
      <dgm:t>
        <a:bodyPr/>
        <a:lstStyle/>
        <a:p>
          <a:pPr algn="ctr"/>
          <a:r>
            <a:rPr lang="en-US" sz="800" dirty="0" smtClean="0"/>
            <a:t>Material</a:t>
          </a:r>
          <a:endParaRPr lang="en-AU" sz="800" dirty="0"/>
        </a:p>
      </dgm:t>
    </dgm:pt>
    <dgm:pt modelId="{EF60BC50-54D7-4DC2-88CD-7683E9430E7C}" type="parTrans" cxnId="{5E400C77-1152-4A87-AE7F-402FDF47002A}">
      <dgm:prSet/>
      <dgm:spPr/>
      <dgm:t>
        <a:bodyPr/>
        <a:lstStyle/>
        <a:p>
          <a:pPr algn="ctr"/>
          <a:endParaRPr lang="en-AU" sz="800"/>
        </a:p>
      </dgm:t>
    </dgm:pt>
    <dgm:pt modelId="{9D09BE41-31E4-4E68-80FE-98B7F43CD22A}" type="sibTrans" cxnId="{5E400C77-1152-4A87-AE7F-402FDF47002A}">
      <dgm:prSet/>
      <dgm:spPr/>
      <dgm:t>
        <a:bodyPr/>
        <a:lstStyle/>
        <a:p>
          <a:pPr algn="ctr"/>
          <a:endParaRPr lang="en-AU" sz="800"/>
        </a:p>
      </dgm:t>
    </dgm:pt>
    <dgm:pt modelId="{61B4FF99-C100-4E41-96E2-0F7E9600F0C2}">
      <dgm:prSet custT="1"/>
      <dgm:spPr/>
      <dgm:t>
        <a:bodyPr/>
        <a:lstStyle/>
        <a:p>
          <a:pPr algn="ctr"/>
          <a:r>
            <a:rPr lang="en-US" sz="800" dirty="0" smtClean="0"/>
            <a:t>Data</a:t>
          </a:r>
          <a:endParaRPr lang="en-AU" sz="800" dirty="0"/>
        </a:p>
      </dgm:t>
    </dgm:pt>
    <dgm:pt modelId="{0D6D83F7-B2D7-416D-A2E2-14D75A61863F}" type="parTrans" cxnId="{8521F0F4-011D-43D1-8D0C-C3D3FEC72542}">
      <dgm:prSet/>
      <dgm:spPr/>
      <dgm:t>
        <a:bodyPr/>
        <a:lstStyle/>
        <a:p>
          <a:pPr algn="ctr"/>
          <a:endParaRPr lang="en-AU" sz="800"/>
        </a:p>
      </dgm:t>
    </dgm:pt>
    <dgm:pt modelId="{07806405-A7A6-43F0-92A5-80C43972479A}" type="sibTrans" cxnId="{8521F0F4-011D-43D1-8D0C-C3D3FEC72542}">
      <dgm:prSet/>
      <dgm:spPr/>
      <dgm:t>
        <a:bodyPr/>
        <a:lstStyle/>
        <a:p>
          <a:pPr algn="ctr"/>
          <a:endParaRPr lang="en-AU" sz="800"/>
        </a:p>
      </dgm:t>
    </dgm:pt>
    <dgm:pt modelId="{C8A7A8BC-8BC5-4EEB-A62A-80A444AFD472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/>
            <a:t>Observation/</a:t>
          </a:r>
          <a:br>
            <a:rPr lang="en-US" sz="800" dirty="0" smtClean="0"/>
          </a:br>
          <a:r>
            <a:rPr lang="en-US" sz="800" dirty="0" smtClean="0">
              <a:solidFill>
                <a:sysClr val="windowText" lastClr="000000"/>
              </a:solidFill>
            </a:rPr>
            <a:t>Phenotype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676FA164-4D9D-4950-B53C-52FAE3889EBC}" type="parTrans" cxnId="{02C873DD-FB8C-4875-9607-4FB1508DE281}">
      <dgm:prSet/>
      <dgm:spPr/>
      <dgm:t>
        <a:bodyPr/>
        <a:lstStyle/>
        <a:p>
          <a:pPr algn="ctr"/>
          <a:endParaRPr lang="en-AU" sz="800"/>
        </a:p>
      </dgm:t>
    </dgm:pt>
    <dgm:pt modelId="{39442B2F-2F20-4914-B28B-3D95E2F50490}" type="sibTrans" cxnId="{02C873DD-FB8C-4875-9607-4FB1508DE281}">
      <dgm:prSet/>
      <dgm:spPr/>
      <dgm:t>
        <a:bodyPr/>
        <a:lstStyle/>
        <a:p>
          <a:pPr algn="ctr"/>
          <a:endParaRPr lang="en-AU" sz="800"/>
        </a:p>
      </dgm:t>
    </dgm:pt>
    <dgm:pt modelId="{65871B96-03F9-49BF-982D-2F9BCDFC22FA}">
      <dgm:prSet custT="1"/>
      <dgm:spPr/>
      <dgm:t>
        <a:bodyPr/>
        <a:lstStyle/>
        <a:p>
          <a:pPr algn="ctr"/>
          <a:r>
            <a:rPr lang="en-US" sz="800" dirty="0" smtClean="0"/>
            <a:t>Treatment Material</a:t>
          </a:r>
          <a:endParaRPr lang="en-AU" sz="800" dirty="0"/>
        </a:p>
      </dgm:t>
    </dgm:pt>
    <dgm:pt modelId="{F610CFCF-7D12-424C-9FE2-A4F444C89AD5}" type="parTrans" cxnId="{B2741090-1C2F-4049-B6E8-73EC8213B48A}">
      <dgm:prSet/>
      <dgm:spPr/>
      <dgm:t>
        <a:bodyPr/>
        <a:lstStyle/>
        <a:p>
          <a:pPr algn="ctr"/>
          <a:endParaRPr lang="en-AU" sz="800"/>
        </a:p>
      </dgm:t>
    </dgm:pt>
    <dgm:pt modelId="{E3B7C762-F8F9-40D3-98D4-457E3663009C}" type="sibTrans" cxnId="{B2741090-1C2F-4049-B6E8-73EC8213B48A}">
      <dgm:prSet/>
      <dgm:spPr/>
      <dgm:t>
        <a:bodyPr/>
        <a:lstStyle/>
        <a:p>
          <a:pPr algn="ctr"/>
          <a:endParaRPr lang="en-AU" sz="800"/>
        </a:p>
      </dgm:t>
    </dgm:pt>
    <dgm:pt modelId="{582EEA02-D712-4727-BA8E-8160DA755E7B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Gene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021C8707-FFDD-4F3E-A171-C72335319C61}" type="parTrans" cxnId="{6B5E013A-06B3-4C58-880A-6FDCD73C7FEE}">
      <dgm:prSet/>
      <dgm:spPr/>
      <dgm:t>
        <a:bodyPr/>
        <a:lstStyle/>
        <a:p>
          <a:pPr algn="ctr"/>
          <a:endParaRPr lang="en-AU" sz="800"/>
        </a:p>
      </dgm:t>
    </dgm:pt>
    <dgm:pt modelId="{A0BFBA19-7338-4D29-9DE7-D42B25B7CD48}" type="sibTrans" cxnId="{6B5E013A-06B3-4C58-880A-6FDCD73C7FEE}">
      <dgm:prSet/>
      <dgm:spPr/>
      <dgm:t>
        <a:bodyPr/>
        <a:lstStyle/>
        <a:p>
          <a:pPr algn="ctr"/>
          <a:endParaRPr lang="en-AU" sz="800"/>
        </a:p>
      </dgm:t>
    </dgm:pt>
    <dgm:pt modelId="{333B1D28-7EA5-4346-91A4-4469CEBC68B9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Measurement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255E4C39-43BC-49C1-9949-2198D6383411}" type="parTrans" cxnId="{F6DDA098-4E32-4254-B12C-A295F40D2A4D}">
      <dgm:prSet/>
      <dgm:spPr/>
      <dgm:t>
        <a:bodyPr/>
        <a:lstStyle/>
        <a:p>
          <a:pPr algn="ctr"/>
          <a:endParaRPr lang="en-AU" sz="800"/>
        </a:p>
      </dgm:t>
    </dgm:pt>
    <dgm:pt modelId="{DD8506D3-4EA3-49BD-972C-7060268BAEA3}" type="sibTrans" cxnId="{F6DDA098-4E32-4254-B12C-A295F40D2A4D}">
      <dgm:prSet/>
      <dgm:spPr/>
      <dgm:t>
        <a:bodyPr/>
        <a:lstStyle/>
        <a:p>
          <a:pPr algn="ctr"/>
          <a:endParaRPr lang="en-AU" sz="800"/>
        </a:p>
      </dgm:t>
    </dgm:pt>
    <dgm:pt modelId="{660ADD8B-3F06-4F96-A3AA-242B536F8636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Allele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0238EC38-4EFF-4BA6-BC9C-95E1A43E71C8}" type="parTrans" cxnId="{BAB48150-8013-4350-A117-D86EE706AD61}">
      <dgm:prSet/>
      <dgm:spPr/>
      <dgm:t>
        <a:bodyPr/>
        <a:lstStyle/>
        <a:p>
          <a:pPr algn="ctr"/>
          <a:endParaRPr lang="en-AU" sz="800"/>
        </a:p>
      </dgm:t>
    </dgm:pt>
    <dgm:pt modelId="{F2D55113-4AF7-42C8-B7D2-FCA9F1F41520}" type="sibTrans" cxnId="{BAB48150-8013-4350-A117-D86EE706AD61}">
      <dgm:prSet/>
      <dgm:spPr/>
      <dgm:t>
        <a:bodyPr/>
        <a:lstStyle/>
        <a:p>
          <a:pPr algn="ctr"/>
          <a:endParaRPr lang="en-AU" sz="800"/>
        </a:p>
      </dgm:t>
    </dgm:pt>
    <dgm:pt modelId="{CD742A1E-D8AE-4981-8D5D-CBFAEEE39418}">
      <dgm:prSet custT="1"/>
      <dgm:spPr/>
      <dgm:t>
        <a:bodyPr/>
        <a:lstStyle/>
        <a:p>
          <a:pPr algn="ctr"/>
          <a:r>
            <a:rPr lang="en-US" sz="800" dirty="0" smtClean="0"/>
            <a:t>Data </a:t>
          </a:r>
          <a:br>
            <a:rPr lang="en-US" sz="800" dirty="0" smtClean="0"/>
          </a:br>
          <a:r>
            <a:rPr lang="en-US" sz="800" dirty="0" smtClean="0"/>
            <a:t>Event</a:t>
          </a:r>
          <a:endParaRPr lang="en-AU" sz="800" dirty="0"/>
        </a:p>
      </dgm:t>
    </dgm:pt>
    <dgm:pt modelId="{833677CB-A867-4D63-A4B4-DEFEAF36A7EE}" type="parTrans" cxnId="{EAAD9B4A-A8B4-486E-8B5B-E56A5CA704D2}">
      <dgm:prSet/>
      <dgm:spPr/>
      <dgm:t>
        <a:bodyPr/>
        <a:lstStyle/>
        <a:p>
          <a:pPr algn="ctr"/>
          <a:endParaRPr lang="en-AU" sz="800"/>
        </a:p>
      </dgm:t>
    </dgm:pt>
    <dgm:pt modelId="{A685AEE9-6773-45FD-8803-6A7731B885AE}" type="sibTrans" cxnId="{EAAD9B4A-A8B4-486E-8B5B-E56A5CA704D2}">
      <dgm:prSet/>
      <dgm:spPr/>
      <dgm:t>
        <a:bodyPr/>
        <a:lstStyle/>
        <a:p>
          <a:pPr algn="ctr"/>
          <a:endParaRPr lang="en-AU" sz="800"/>
        </a:p>
      </dgm:t>
    </dgm:pt>
    <dgm:pt modelId="{0E60C491-7686-4921-9F0E-0470CC1D83C0}">
      <dgm:prSet custT="1"/>
      <dgm:spPr/>
      <dgm:t>
        <a:bodyPr/>
        <a:lstStyle/>
        <a:p>
          <a:pPr algn="ctr"/>
          <a:r>
            <a:rPr lang="en-US" sz="800" dirty="0" smtClean="0"/>
            <a:t>Investigation</a:t>
          </a:r>
          <a:br>
            <a:rPr lang="en-US" sz="800" dirty="0" smtClean="0"/>
          </a:br>
          <a:r>
            <a:rPr lang="en-US" sz="800" dirty="0" smtClean="0"/>
            <a:t>Event</a:t>
          </a:r>
          <a:endParaRPr lang="en-AU" sz="800" dirty="0"/>
        </a:p>
      </dgm:t>
    </dgm:pt>
    <dgm:pt modelId="{8535A152-2DB1-4E8A-A9B3-C325B2BFB40E}" type="parTrans" cxnId="{EB673A3F-87A8-4A31-87E0-79A4B751BCDB}">
      <dgm:prSet/>
      <dgm:spPr/>
      <dgm:t>
        <a:bodyPr/>
        <a:lstStyle/>
        <a:p>
          <a:pPr algn="ctr"/>
          <a:endParaRPr lang="en-AU" sz="800"/>
        </a:p>
      </dgm:t>
    </dgm:pt>
    <dgm:pt modelId="{481D1330-9996-4A5D-AE30-5137F4E7B1A7}" type="sibTrans" cxnId="{EB673A3F-87A8-4A31-87E0-79A4B751BCDB}">
      <dgm:prSet/>
      <dgm:spPr/>
      <dgm:t>
        <a:bodyPr/>
        <a:lstStyle/>
        <a:p>
          <a:pPr algn="ctr"/>
          <a:endParaRPr lang="en-AU" sz="800"/>
        </a:p>
      </dgm:t>
    </dgm:pt>
    <dgm:pt modelId="{3C4B57EE-C2B4-474A-B5DC-98590D7601DF}">
      <dgm:prSet custT="1"/>
      <dgm:spPr/>
      <dgm:t>
        <a:bodyPr/>
        <a:lstStyle/>
        <a:p>
          <a:pPr algn="ctr"/>
          <a:r>
            <a:rPr lang="en-US" sz="800" dirty="0" smtClean="0"/>
            <a:t>Material</a:t>
          </a:r>
          <a:br>
            <a:rPr lang="en-US" sz="800" dirty="0" smtClean="0"/>
          </a:br>
          <a:r>
            <a:rPr lang="en-US" sz="800" dirty="0" smtClean="0"/>
            <a:t>Event</a:t>
          </a:r>
        </a:p>
      </dgm:t>
    </dgm:pt>
    <dgm:pt modelId="{A07FBC35-ACA4-416D-B3F6-1EB121C04557}" type="parTrans" cxnId="{9634797D-1E87-4F8C-B1D8-DC3F289B2D39}">
      <dgm:prSet/>
      <dgm:spPr/>
      <dgm:t>
        <a:bodyPr/>
        <a:lstStyle/>
        <a:p>
          <a:pPr algn="ctr"/>
          <a:endParaRPr lang="en-AU" sz="800"/>
        </a:p>
      </dgm:t>
    </dgm:pt>
    <dgm:pt modelId="{1FA8E996-F8DB-4E26-A9BA-99A8EB974310}" type="sibTrans" cxnId="{9634797D-1E87-4F8C-B1D8-DC3F289B2D39}">
      <dgm:prSet/>
      <dgm:spPr/>
      <dgm:t>
        <a:bodyPr/>
        <a:lstStyle/>
        <a:p>
          <a:pPr algn="ctr"/>
          <a:endParaRPr lang="en-AU" sz="800"/>
        </a:p>
      </dgm:t>
    </dgm:pt>
    <dgm:pt modelId="{ACEAAA1B-5DD4-4037-9258-90A419FCCD05}">
      <dgm:prSet custT="1"/>
      <dgm:spPr/>
      <dgm:t>
        <a:bodyPr/>
        <a:lstStyle/>
        <a:p>
          <a:pPr algn="ctr"/>
          <a:r>
            <a:rPr lang="en-US" sz="800" dirty="0" smtClean="0"/>
            <a:t>Treatment</a:t>
          </a:r>
          <a:br>
            <a:rPr lang="en-US" sz="800" dirty="0" smtClean="0"/>
          </a:br>
          <a:r>
            <a:rPr lang="en-US" sz="800" dirty="0" smtClean="0"/>
            <a:t>Event</a:t>
          </a:r>
        </a:p>
      </dgm:t>
    </dgm:pt>
    <dgm:pt modelId="{86B882CC-5510-4FA4-95BB-77537C366AA1}" type="parTrans" cxnId="{FA6F0629-A568-48C6-8098-5B1BDCC02464}">
      <dgm:prSet/>
      <dgm:spPr/>
      <dgm:t>
        <a:bodyPr/>
        <a:lstStyle/>
        <a:p>
          <a:pPr algn="ctr"/>
          <a:endParaRPr lang="en-AU" sz="800"/>
        </a:p>
      </dgm:t>
    </dgm:pt>
    <dgm:pt modelId="{A8101573-10B9-4F57-9097-9EB2D6B2D429}" type="sibTrans" cxnId="{FA6F0629-A568-48C6-8098-5B1BDCC02464}">
      <dgm:prSet/>
      <dgm:spPr/>
      <dgm:t>
        <a:bodyPr/>
        <a:lstStyle/>
        <a:p>
          <a:pPr algn="ctr"/>
          <a:endParaRPr lang="en-AU" sz="800"/>
        </a:p>
      </dgm:t>
    </dgm:pt>
    <dgm:pt modelId="{4AE167BC-EB63-4736-AFA0-2B8F5513D46D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Marker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5FD55F74-C37C-4DC3-B312-D4DF8A49FE73}" type="parTrans" cxnId="{9D1FE77B-BC64-4AB1-BE65-AF3E53EC7A19}">
      <dgm:prSet/>
      <dgm:spPr/>
      <dgm:t>
        <a:bodyPr/>
        <a:lstStyle/>
        <a:p>
          <a:pPr algn="ctr"/>
          <a:endParaRPr lang="en-AU" sz="800"/>
        </a:p>
      </dgm:t>
    </dgm:pt>
    <dgm:pt modelId="{EC2CBA5C-0FC1-405E-9888-97A0E117484E}" type="sibTrans" cxnId="{9D1FE77B-BC64-4AB1-BE65-AF3E53EC7A19}">
      <dgm:prSet/>
      <dgm:spPr/>
      <dgm:t>
        <a:bodyPr/>
        <a:lstStyle/>
        <a:p>
          <a:pPr algn="ctr"/>
          <a:endParaRPr lang="en-AU" sz="800"/>
        </a:p>
      </dgm:t>
    </dgm:pt>
    <dgm:pt modelId="{B6E3A184-B7A2-4C7C-A951-09642EA8EC68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Sequence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7106CA79-A9E7-4997-8953-2CAFD063DD3D}" type="parTrans" cxnId="{E1ED6E9B-4C3B-4002-85FA-913921FDC73D}">
      <dgm:prSet/>
      <dgm:spPr/>
      <dgm:t>
        <a:bodyPr/>
        <a:lstStyle/>
        <a:p>
          <a:pPr algn="ctr"/>
          <a:endParaRPr lang="en-AU" sz="800"/>
        </a:p>
      </dgm:t>
    </dgm:pt>
    <dgm:pt modelId="{E2D1EE44-423B-40DE-AB6B-93562B5EA628}" type="sibTrans" cxnId="{E1ED6E9B-4C3B-4002-85FA-913921FDC73D}">
      <dgm:prSet/>
      <dgm:spPr/>
      <dgm:t>
        <a:bodyPr/>
        <a:lstStyle/>
        <a:p>
          <a:pPr algn="ctr"/>
          <a:endParaRPr lang="en-AU" sz="800"/>
        </a:p>
      </dgm:t>
    </dgm:pt>
    <dgm:pt modelId="{095CE011-3BC6-4931-A04C-5F79F7E5BC28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Sex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5C4AD57B-DC2E-47B1-A7D1-FF62F8738996}" type="parTrans" cxnId="{890230EF-D80A-4F77-9324-97D195071F85}">
      <dgm:prSet/>
      <dgm:spPr/>
      <dgm:t>
        <a:bodyPr/>
        <a:lstStyle/>
        <a:p>
          <a:pPr algn="ctr"/>
          <a:endParaRPr lang="en-AU" sz="800"/>
        </a:p>
      </dgm:t>
    </dgm:pt>
    <dgm:pt modelId="{E8EAEC9A-00F9-4794-B75A-C7610CC9B8BD}" type="sibTrans" cxnId="{890230EF-D80A-4F77-9324-97D195071F85}">
      <dgm:prSet/>
      <dgm:spPr/>
      <dgm:t>
        <a:bodyPr/>
        <a:lstStyle/>
        <a:p>
          <a:pPr algn="ctr"/>
          <a:endParaRPr lang="en-AU" sz="800"/>
        </a:p>
      </dgm:t>
    </dgm:pt>
    <dgm:pt modelId="{24FB6A9E-4A6F-4E80-895C-E9AD1B89C9EC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ctr"/>
          <a:r>
            <a:rPr lang="en-US" sz="800" dirty="0" smtClean="0">
              <a:solidFill>
                <a:sysClr val="windowText" lastClr="000000"/>
              </a:solidFill>
            </a:rPr>
            <a:t>Measurement Parameter</a:t>
          </a:r>
          <a:endParaRPr lang="en-AU" sz="800" dirty="0">
            <a:solidFill>
              <a:sysClr val="windowText" lastClr="000000"/>
            </a:solidFill>
          </a:endParaRPr>
        </a:p>
      </dgm:t>
    </dgm:pt>
    <dgm:pt modelId="{219F6D8E-640F-4E96-A59E-8CAEA4162B4D}" type="parTrans" cxnId="{5DC333EF-307B-4A5D-AE96-0B05ADD9DF2F}">
      <dgm:prSet/>
      <dgm:spPr/>
      <dgm:t>
        <a:bodyPr/>
        <a:lstStyle/>
        <a:p>
          <a:pPr algn="ctr"/>
          <a:endParaRPr lang="en-AU" sz="800"/>
        </a:p>
      </dgm:t>
    </dgm:pt>
    <dgm:pt modelId="{14EC2524-17F0-410C-B971-09E2E3FFF51E}" type="sibTrans" cxnId="{5DC333EF-307B-4A5D-AE96-0B05ADD9DF2F}">
      <dgm:prSet/>
      <dgm:spPr/>
      <dgm:t>
        <a:bodyPr/>
        <a:lstStyle/>
        <a:p>
          <a:pPr algn="ctr"/>
          <a:endParaRPr lang="en-AU" sz="800"/>
        </a:p>
      </dgm:t>
    </dgm:pt>
    <dgm:pt modelId="{531A8A17-C675-402D-8A20-A0B9AF97BEB7}">
      <dgm:prSet custT="1"/>
      <dgm:spPr/>
      <dgm:t>
        <a:bodyPr/>
        <a:lstStyle/>
        <a:p>
          <a:pPr algn="ctr"/>
          <a:r>
            <a:rPr lang="en-US" sz="800" dirty="0" smtClean="0"/>
            <a:t>…</a:t>
          </a:r>
          <a:endParaRPr lang="en-AU" sz="800" dirty="0"/>
        </a:p>
      </dgm:t>
    </dgm:pt>
    <dgm:pt modelId="{02653A06-75B6-4225-AF23-4E5B86FB8762}" type="parTrans" cxnId="{87268C5F-35EF-40F6-9736-998C792C3297}">
      <dgm:prSet/>
      <dgm:spPr/>
      <dgm:t>
        <a:bodyPr/>
        <a:lstStyle/>
        <a:p>
          <a:pPr algn="ctr"/>
          <a:endParaRPr lang="en-AU" sz="800"/>
        </a:p>
      </dgm:t>
    </dgm:pt>
    <dgm:pt modelId="{49BCD2CF-6922-47CF-907E-886BC53F9772}" type="sibTrans" cxnId="{87268C5F-35EF-40F6-9736-998C792C3297}">
      <dgm:prSet/>
      <dgm:spPr/>
      <dgm:t>
        <a:bodyPr/>
        <a:lstStyle/>
        <a:p>
          <a:pPr algn="ctr"/>
          <a:endParaRPr lang="en-AU" sz="800"/>
        </a:p>
      </dgm:t>
    </dgm:pt>
    <dgm:pt modelId="{152B199C-4B57-4D07-91E6-CC273BAF46F5}" type="pres">
      <dgm:prSet presAssocID="{F6E5AE27-E17E-4837-A171-89D99CDFD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134E0445-F58D-4976-83EF-79D8E0B6ACDD}" type="pres">
      <dgm:prSet presAssocID="{F3F5A613-9AEA-4E5E-A5E6-A54940028B3E}" presName="hierRoot1" presStyleCnt="0">
        <dgm:presLayoutVars>
          <dgm:hierBranch val="init"/>
        </dgm:presLayoutVars>
      </dgm:prSet>
      <dgm:spPr/>
    </dgm:pt>
    <dgm:pt modelId="{9C27B70F-0CFF-4D86-A676-C6994F73C7D3}" type="pres">
      <dgm:prSet presAssocID="{F3F5A613-9AEA-4E5E-A5E6-A54940028B3E}" presName="rootComposite1" presStyleCnt="0"/>
      <dgm:spPr/>
    </dgm:pt>
    <dgm:pt modelId="{19C6B1D2-5FBA-4BF7-AB01-BF0F6BE104AC}" type="pres">
      <dgm:prSet presAssocID="{F3F5A613-9AEA-4E5E-A5E6-A54940028B3E}" presName="rootText1" presStyleLbl="node0" presStyleIdx="0" presStyleCnt="1" custLinFactX="-26556" custLinFactNeighborX="-100000" custLinFactNeighborY="-1311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F43C0FC-3733-4828-9068-47973F1E8A7B}" type="pres">
      <dgm:prSet presAssocID="{F3F5A613-9AEA-4E5E-A5E6-A54940028B3E}" presName="rootConnector1" presStyleLbl="node1" presStyleIdx="0" presStyleCnt="0"/>
      <dgm:spPr/>
      <dgm:t>
        <a:bodyPr/>
        <a:lstStyle/>
        <a:p>
          <a:endParaRPr lang="en-AU"/>
        </a:p>
      </dgm:t>
    </dgm:pt>
    <dgm:pt modelId="{E3C51777-7B82-472B-AFDD-60D73618B2DA}" type="pres">
      <dgm:prSet presAssocID="{F3F5A613-9AEA-4E5E-A5E6-A54940028B3E}" presName="hierChild2" presStyleCnt="0"/>
      <dgm:spPr/>
    </dgm:pt>
    <dgm:pt modelId="{BF33C54B-18D5-4EAC-8177-D75484FCF9A2}" type="pres">
      <dgm:prSet presAssocID="{37331831-D8E7-4BE8-B6F1-9A728F1800F7}" presName="Name37" presStyleLbl="parChTrans1D2" presStyleIdx="0" presStyleCnt="6"/>
      <dgm:spPr/>
      <dgm:t>
        <a:bodyPr/>
        <a:lstStyle/>
        <a:p>
          <a:endParaRPr lang="en-AU"/>
        </a:p>
      </dgm:t>
    </dgm:pt>
    <dgm:pt modelId="{15A408F9-6692-4FCC-9BC0-F6650A690BA2}" type="pres">
      <dgm:prSet presAssocID="{83D3BA1E-C9E5-47FE-81A9-059091FD3634}" presName="hierRoot2" presStyleCnt="0">
        <dgm:presLayoutVars>
          <dgm:hierBranch val="init"/>
        </dgm:presLayoutVars>
      </dgm:prSet>
      <dgm:spPr/>
    </dgm:pt>
    <dgm:pt modelId="{0E142FDC-6161-455D-B5FE-C882EFE055DF}" type="pres">
      <dgm:prSet presAssocID="{83D3BA1E-C9E5-47FE-81A9-059091FD3634}" presName="rootComposite" presStyleCnt="0"/>
      <dgm:spPr/>
    </dgm:pt>
    <dgm:pt modelId="{17A466E5-7949-47FD-BCBC-44B2187197D3}" type="pres">
      <dgm:prSet presAssocID="{83D3BA1E-C9E5-47FE-81A9-059091FD363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B574332-9957-47DE-A651-8E8625427AFE}" type="pres">
      <dgm:prSet presAssocID="{83D3BA1E-C9E5-47FE-81A9-059091FD3634}" presName="rootConnector" presStyleLbl="node2" presStyleIdx="0" presStyleCnt="6"/>
      <dgm:spPr/>
      <dgm:t>
        <a:bodyPr/>
        <a:lstStyle/>
        <a:p>
          <a:endParaRPr lang="en-AU"/>
        </a:p>
      </dgm:t>
    </dgm:pt>
    <dgm:pt modelId="{AD43603F-0147-462D-96CA-E432D296C945}" type="pres">
      <dgm:prSet presAssocID="{83D3BA1E-C9E5-47FE-81A9-059091FD3634}" presName="hierChild4" presStyleCnt="0"/>
      <dgm:spPr/>
    </dgm:pt>
    <dgm:pt modelId="{A982D188-6580-4A15-94BB-9F17018D4508}" type="pres">
      <dgm:prSet presAssocID="{83D3BA1E-C9E5-47FE-81A9-059091FD3634}" presName="hierChild5" presStyleCnt="0"/>
      <dgm:spPr/>
    </dgm:pt>
    <dgm:pt modelId="{A78ECD6F-F9A9-48BC-8781-E2F90F1A37E0}" type="pres">
      <dgm:prSet presAssocID="{557555FB-6F18-4DA0-855B-30D053C6ECD2}" presName="Name37" presStyleLbl="parChTrans1D2" presStyleIdx="1" presStyleCnt="6"/>
      <dgm:spPr/>
      <dgm:t>
        <a:bodyPr/>
        <a:lstStyle/>
        <a:p>
          <a:endParaRPr lang="en-AU"/>
        </a:p>
      </dgm:t>
    </dgm:pt>
    <dgm:pt modelId="{1CBC5DDE-FE77-4A17-B1AB-FFFC9912D480}" type="pres">
      <dgm:prSet presAssocID="{733CBFA5-D268-4C25-925A-BFDA64458C0A}" presName="hierRoot2" presStyleCnt="0">
        <dgm:presLayoutVars>
          <dgm:hierBranch val="init"/>
        </dgm:presLayoutVars>
      </dgm:prSet>
      <dgm:spPr/>
    </dgm:pt>
    <dgm:pt modelId="{193EE626-2E90-4B57-8514-9B0814226F4F}" type="pres">
      <dgm:prSet presAssocID="{733CBFA5-D268-4C25-925A-BFDA64458C0A}" presName="rootComposite" presStyleCnt="0"/>
      <dgm:spPr/>
    </dgm:pt>
    <dgm:pt modelId="{88DECEFC-9B27-485E-AE22-98E80EE087E7}" type="pres">
      <dgm:prSet presAssocID="{733CBFA5-D268-4C25-925A-BFDA64458C0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FFB97FA-3CF1-4B7D-95D2-E5B3AD2AE0AB}" type="pres">
      <dgm:prSet presAssocID="{733CBFA5-D268-4C25-925A-BFDA64458C0A}" presName="rootConnector" presStyleLbl="node2" presStyleIdx="1" presStyleCnt="6"/>
      <dgm:spPr/>
      <dgm:t>
        <a:bodyPr/>
        <a:lstStyle/>
        <a:p>
          <a:endParaRPr lang="en-AU"/>
        </a:p>
      </dgm:t>
    </dgm:pt>
    <dgm:pt modelId="{AB406D22-AA26-48CE-A45E-72B66E10A8D8}" type="pres">
      <dgm:prSet presAssocID="{733CBFA5-D268-4C25-925A-BFDA64458C0A}" presName="hierChild4" presStyleCnt="0"/>
      <dgm:spPr/>
    </dgm:pt>
    <dgm:pt modelId="{75C207D9-7E59-467C-A956-ACBEBB9809C1}" type="pres">
      <dgm:prSet presAssocID="{4E04C983-491B-488E-BD9B-102D0E658640}" presName="Name37" presStyleLbl="parChTrans1D3" presStyleIdx="0" presStyleCnt="6"/>
      <dgm:spPr/>
      <dgm:t>
        <a:bodyPr/>
        <a:lstStyle/>
        <a:p>
          <a:endParaRPr lang="en-AU"/>
        </a:p>
      </dgm:t>
    </dgm:pt>
    <dgm:pt modelId="{40485739-0198-44CF-A7B0-DEA9F99243AB}" type="pres">
      <dgm:prSet presAssocID="{10DDBAE9-072B-4DB4-ACA9-E02997CDA66B}" presName="hierRoot2" presStyleCnt="0">
        <dgm:presLayoutVars>
          <dgm:hierBranch val="init"/>
        </dgm:presLayoutVars>
      </dgm:prSet>
      <dgm:spPr/>
    </dgm:pt>
    <dgm:pt modelId="{4BB66016-302D-4012-980E-2FF5FD4C787F}" type="pres">
      <dgm:prSet presAssocID="{10DDBAE9-072B-4DB4-ACA9-E02997CDA66B}" presName="rootComposite" presStyleCnt="0"/>
      <dgm:spPr/>
    </dgm:pt>
    <dgm:pt modelId="{92789F41-CA2A-40E6-A659-0D5B4E1A6D64}" type="pres">
      <dgm:prSet presAssocID="{10DDBAE9-072B-4DB4-ACA9-E02997CDA66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82E0E7D-F985-46DD-BBB9-A17E802611FF}" type="pres">
      <dgm:prSet presAssocID="{10DDBAE9-072B-4DB4-ACA9-E02997CDA66B}" presName="rootConnector" presStyleLbl="node3" presStyleIdx="0" presStyleCnt="6"/>
      <dgm:spPr/>
      <dgm:t>
        <a:bodyPr/>
        <a:lstStyle/>
        <a:p>
          <a:endParaRPr lang="en-AU"/>
        </a:p>
      </dgm:t>
    </dgm:pt>
    <dgm:pt modelId="{66F5EC52-451C-4ED4-9D01-8F5DCD795866}" type="pres">
      <dgm:prSet presAssocID="{10DDBAE9-072B-4DB4-ACA9-E02997CDA66B}" presName="hierChild4" presStyleCnt="0"/>
      <dgm:spPr/>
    </dgm:pt>
    <dgm:pt modelId="{C2BA8DDC-A12E-4D50-87AC-4B4CB9132426}" type="pres">
      <dgm:prSet presAssocID="{10DDBAE9-072B-4DB4-ACA9-E02997CDA66B}" presName="hierChild5" presStyleCnt="0"/>
      <dgm:spPr/>
    </dgm:pt>
    <dgm:pt modelId="{2AC52428-0185-4B08-8983-BD9C29AD7214}" type="pres">
      <dgm:prSet presAssocID="{EF60BC50-54D7-4DC2-88CD-7683E9430E7C}" presName="Name37" presStyleLbl="parChTrans1D3" presStyleIdx="1" presStyleCnt="6"/>
      <dgm:spPr/>
      <dgm:t>
        <a:bodyPr/>
        <a:lstStyle/>
        <a:p>
          <a:endParaRPr lang="en-AU"/>
        </a:p>
      </dgm:t>
    </dgm:pt>
    <dgm:pt modelId="{7CBB9B45-95E5-44A3-97DF-3E116EA25132}" type="pres">
      <dgm:prSet presAssocID="{5EA0AEC4-4446-4F8B-8D88-95189FB67FE5}" presName="hierRoot2" presStyleCnt="0">
        <dgm:presLayoutVars>
          <dgm:hierBranch val="init"/>
        </dgm:presLayoutVars>
      </dgm:prSet>
      <dgm:spPr/>
    </dgm:pt>
    <dgm:pt modelId="{19EEC586-7239-4EEE-8A96-8DEBE5FA2A94}" type="pres">
      <dgm:prSet presAssocID="{5EA0AEC4-4446-4F8B-8D88-95189FB67FE5}" presName="rootComposite" presStyleCnt="0"/>
      <dgm:spPr/>
    </dgm:pt>
    <dgm:pt modelId="{28CA9CAF-2148-438D-9586-418F404241D4}" type="pres">
      <dgm:prSet presAssocID="{5EA0AEC4-4446-4F8B-8D88-95189FB67FE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7602CFB-890A-438F-A2B5-95B31483C0D3}" type="pres">
      <dgm:prSet presAssocID="{5EA0AEC4-4446-4F8B-8D88-95189FB67FE5}" presName="rootConnector" presStyleLbl="node3" presStyleIdx="1" presStyleCnt="6"/>
      <dgm:spPr/>
      <dgm:t>
        <a:bodyPr/>
        <a:lstStyle/>
        <a:p>
          <a:endParaRPr lang="en-AU"/>
        </a:p>
      </dgm:t>
    </dgm:pt>
    <dgm:pt modelId="{25927957-C0AF-4451-93ED-D6364EA34C42}" type="pres">
      <dgm:prSet presAssocID="{5EA0AEC4-4446-4F8B-8D88-95189FB67FE5}" presName="hierChild4" presStyleCnt="0"/>
      <dgm:spPr/>
    </dgm:pt>
    <dgm:pt modelId="{5C4D0FCD-C374-4C3F-991D-9F93BA35F9A9}" type="pres">
      <dgm:prSet presAssocID="{676FA164-4D9D-4950-B53C-52FAE3889EBC}" presName="Name37" presStyleLbl="parChTrans1D4" presStyleIdx="0" presStyleCnt="10"/>
      <dgm:spPr/>
      <dgm:t>
        <a:bodyPr/>
        <a:lstStyle/>
        <a:p>
          <a:endParaRPr lang="en-AU"/>
        </a:p>
      </dgm:t>
    </dgm:pt>
    <dgm:pt modelId="{D7C84B0C-827B-4EE4-B913-86184F5F101B}" type="pres">
      <dgm:prSet presAssocID="{C8A7A8BC-8BC5-4EEB-A62A-80A444AFD472}" presName="hierRoot2" presStyleCnt="0">
        <dgm:presLayoutVars>
          <dgm:hierBranch val="init"/>
        </dgm:presLayoutVars>
      </dgm:prSet>
      <dgm:spPr/>
    </dgm:pt>
    <dgm:pt modelId="{62792B2A-EF51-4531-9288-BF80A0032CF1}" type="pres">
      <dgm:prSet presAssocID="{C8A7A8BC-8BC5-4EEB-A62A-80A444AFD472}" presName="rootComposite" presStyleCnt="0"/>
      <dgm:spPr/>
    </dgm:pt>
    <dgm:pt modelId="{41F58EBB-0EC7-4B8F-A676-308DBFA8E2C8}" type="pres">
      <dgm:prSet presAssocID="{C8A7A8BC-8BC5-4EEB-A62A-80A444AFD472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76B577F-6A5A-4D5A-8C48-B75587CF9DE5}" type="pres">
      <dgm:prSet presAssocID="{C8A7A8BC-8BC5-4EEB-A62A-80A444AFD472}" presName="rootConnector" presStyleLbl="node4" presStyleIdx="0" presStyleCnt="10"/>
      <dgm:spPr/>
      <dgm:t>
        <a:bodyPr/>
        <a:lstStyle/>
        <a:p>
          <a:endParaRPr lang="en-AU"/>
        </a:p>
      </dgm:t>
    </dgm:pt>
    <dgm:pt modelId="{849D7F82-8486-4985-BE26-84D08D5877C4}" type="pres">
      <dgm:prSet presAssocID="{C8A7A8BC-8BC5-4EEB-A62A-80A444AFD472}" presName="hierChild4" presStyleCnt="0"/>
      <dgm:spPr/>
    </dgm:pt>
    <dgm:pt modelId="{FBD28FC6-5431-46C4-AE33-6DDC4FDEB11C}" type="pres">
      <dgm:prSet presAssocID="{255E4C39-43BC-49C1-9949-2198D6383411}" presName="Name37" presStyleLbl="parChTrans1D4" presStyleIdx="1" presStyleCnt="10"/>
      <dgm:spPr/>
      <dgm:t>
        <a:bodyPr/>
        <a:lstStyle/>
        <a:p>
          <a:endParaRPr lang="en-AU"/>
        </a:p>
      </dgm:t>
    </dgm:pt>
    <dgm:pt modelId="{EC7703DF-2A56-4957-A337-C462970F9E2E}" type="pres">
      <dgm:prSet presAssocID="{333B1D28-7EA5-4346-91A4-4469CEBC68B9}" presName="hierRoot2" presStyleCnt="0">
        <dgm:presLayoutVars>
          <dgm:hierBranch val="init"/>
        </dgm:presLayoutVars>
      </dgm:prSet>
      <dgm:spPr/>
    </dgm:pt>
    <dgm:pt modelId="{520A8C0E-AC38-47ED-8902-830CF7D68A2D}" type="pres">
      <dgm:prSet presAssocID="{333B1D28-7EA5-4346-91A4-4469CEBC68B9}" presName="rootComposite" presStyleCnt="0"/>
      <dgm:spPr/>
    </dgm:pt>
    <dgm:pt modelId="{81892A60-31FA-43CC-8A33-8F936F60A996}" type="pres">
      <dgm:prSet presAssocID="{333B1D28-7EA5-4346-91A4-4469CEBC68B9}" presName="rootText" presStyleLbl="node4" presStyleIdx="1" presStyleCnt="10" custScaleX="123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C77C5BA-7ED1-46D4-8DC4-43727F80DD1B}" type="pres">
      <dgm:prSet presAssocID="{333B1D28-7EA5-4346-91A4-4469CEBC68B9}" presName="rootConnector" presStyleLbl="node4" presStyleIdx="1" presStyleCnt="10"/>
      <dgm:spPr/>
      <dgm:t>
        <a:bodyPr/>
        <a:lstStyle/>
        <a:p>
          <a:endParaRPr lang="en-AU"/>
        </a:p>
      </dgm:t>
    </dgm:pt>
    <dgm:pt modelId="{871FC5B6-3B68-4DB3-955B-58D908898AEE}" type="pres">
      <dgm:prSet presAssocID="{333B1D28-7EA5-4346-91A4-4469CEBC68B9}" presName="hierChild4" presStyleCnt="0"/>
      <dgm:spPr/>
    </dgm:pt>
    <dgm:pt modelId="{16A0C510-91C6-4A67-8A39-BBFE90FD4F98}" type="pres">
      <dgm:prSet presAssocID="{219F6D8E-640F-4E96-A59E-8CAEA4162B4D}" presName="Name37" presStyleLbl="parChTrans1D4" presStyleIdx="2" presStyleCnt="10"/>
      <dgm:spPr/>
      <dgm:t>
        <a:bodyPr/>
        <a:lstStyle/>
        <a:p>
          <a:endParaRPr lang="en-AU"/>
        </a:p>
      </dgm:t>
    </dgm:pt>
    <dgm:pt modelId="{C9107513-0B1F-49D3-9599-8B35BC9B280A}" type="pres">
      <dgm:prSet presAssocID="{24FB6A9E-4A6F-4E80-895C-E9AD1B89C9EC}" presName="hierRoot2" presStyleCnt="0">
        <dgm:presLayoutVars>
          <dgm:hierBranch val="init"/>
        </dgm:presLayoutVars>
      </dgm:prSet>
      <dgm:spPr/>
    </dgm:pt>
    <dgm:pt modelId="{39FF65D1-C56F-4137-9258-183BABCC97AA}" type="pres">
      <dgm:prSet presAssocID="{24FB6A9E-4A6F-4E80-895C-E9AD1B89C9EC}" presName="rootComposite" presStyleCnt="0"/>
      <dgm:spPr/>
    </dgm:pt>
    <dgm:pt modelId="{D4EF302E-4F67-4C4A-852B-6F05EAC4913A}" type="pres">
      <dgm:prSet presAssocID="{24FB6A9E-4A6F-4E80-895C-E9AD1B89C9EC}" presName="rootText" presStyleLbl="node4" presStyleIdx="2" presStyleCnt="10" custScaleX="12060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A8D671C-B4A1-4175-972E-334DCD193B10}" type="pres">
      <dgm:prSet presAssocID="{24FB6A9E-4A6F-4E80-895C-E9AD1B89C9EC}" presName="rootConnector" presStyleLbl="node4" presStyleIdx="2" presStyleCnt="10"/>
      <dgm:spPr/>
      <dgm:t>
        <a:bodyPr/>
        <a:lstStyle/>
        <a:p>
          <a:endParaRPr lang="en-AU"/>
        </a:p>
      </dgm:t>
    </dgm:pt>
    <dgm:pt modelId="{13A3FB34-4716-4A1F-9851-F33061680F07}" type="pres">
      <dgm:prSet presAssocID="{24FB6A9E-4A6F-4E80-895C-E9AD1B89C9EC}" presName="hierChild4" presStyleCnt="0"/>
      <dgm:spPr/>
    </dgm:pt>
    <dgm:pt modelId="{DA12846B-AA6D-44D3-ACC6-43D4A5B7A074}" type="pres">
      <dgm:prSet presAssocID="{24FB6A9E-4A6F-4E80-895C-E9AD1B89C9EC}" presName="hierChild5" presStyleCnt="0"/>
      <dgm:spPr/>
    </dgm:pt>
    <dgm:pt modelId="{827E012E-C58E-4FD4-98AE-3D0CF500778E}" type="pres">
      <dgm:prSet presAssocID="{333B1D28-7EA5-4346-91A4-4469CEBC68B9}" presName="hierChild5" presStyleCnt="0"/>
      <dgm:spPr/>
    </dgm:pt>
    <dgm:pt modelId="{0370212E-DA82-42A6-BD70-997B37307C84}" type="pres">
      <dgm:prSet presAssocID="{C8A7A8BC-8BC5-4EEB-A62A-80A444AFD472}" presName="hierChild5" presStyleCnt="0"/>
      <dgm:spPr/>
    </dgm:pt>
    <dgm:pt modelId="{5D429FF1-0379-4AAE-A65A-70B0B0D74FD1}" type="pres">
      <dgm:prSet presAssocID="{A07FBC35-ACA4-416D-B3F6-1EB121C04557}" presName="Name37" presStyleLbl="parChTrans1D4" presStyleIdx="3" presStyleCnt="10"/>
      <dgm:spPr/>
      <dgm:t>
        <a:bodyPr/>
        <a:lstStyle/>
        <a:p>
          <a:endParaRPr lang="en-AU"/>
        </a:p>
      </dgm:t>
    </dgm:pt>
    <dgm:pt modelId="{701F86A5-C4C8-4D92-A518-0D44E9A25D8D}" type="pres">
      <dgm:prSet presAssocID="{3C4B57EE-C2B4-474A-B5DC-98590D7601DF}" presName="hierRoot2" presStyleCnt="0">
        <dgm:presLayoutVars>
          <dgm:hierBranch val="init"/>
        </dgm:presLayoutVars>
      </dgm:prSet>
      <dgm:spPr/>
    </dgm:pt>
    <dgm:pt modelId="{59241F21-1569-4C4C-9117-8BB173D6C727}" type="pres">
      <dgm:prSet presAssocID="{3C4B57EE-C2B4-474A-B5DC-98590D7601DF}" presName="rootComposite" presStyleCnt="0"/>
      <dgm:spPr/>
    </dgm:pt>
    <dgm:pt modelId="{A0326D64-58D3-40BA-B95F-5F221B68F308}" type="pres">
      <dgm:prSet presAssocID="{3C4B57EE-C2B4-474A-B5DC-98590D7601DF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7CCE5C-1C40-473A-8459-CA0A412839E7}" type="pres">
      <dgm:prSet presAssocID="{3C4B57EE-C2B4-474A-B5DC-98590D7601DF}" presName="rootConnector" presStyleLbl="node4" presStyleIdx="3" presStyleCnt="10"/>
      <dgm:spPr/>
      <dgm:t>
        <a:bodyPr/>
        <a:lstStyle/>
        <a:p>
          <a:endParaRPr lang="en-AU"/>
        </a:p>
      </dgm:t>
    </dgm:pt>
    <dgm:pt modelId="{F170853C-839F-4654-AE0D-21A9A451FF14}" type="pres">
      <dgm:prSet presAssocID="{3C4B57EE-C2B4-474A-B5DC-98590D7601DF}" presName="hierChild4" presStyleCnt="0"/>
      <dgm:spPr/>
    </dgm:pt>
    <dgm:pt modelId="{07CB0AE3-9CCA-4E57-9F0E-DB9973066AE9}" type="pres">
      <dgm:prSet presAssocID="{3C4B57EE-C2B4-474A-B5DC-98590D7601DF}" presName="hierChild5" presStyleCnt="0"/>
      <dgm:spPr/>
    </dgm:pt>
    <dgm:pt modelId="{4068C8F0-5A58-4BE7-A016-7BA5B35FE866}" type="pres">
      <dgm:prSet presAssocID="{86B882CC-5510-4FA4-95BB-77537C366AA1}" presName="Name37" presStyleLbl="parChTrans1D4" presStyleIdx="4" presStyleCnt="10"/>
      <dgm:spPr/>
      <dgm:t>
        <a:bodyPr/>
        <a:lstStyle/>
        <a:p>
          <a:endParaRPr lang="en-AU"/>
        </a:p>
      </dgm:t>
    </dgm:pt>
    <dgm:pt modelId="{B8B6F79D-88D2-4200-8BA3-98CBC494875D}" type="pres">
      <dgm:prSet presAssocID="{ACEAAA1B-5DD4-4037-9258-90A419FCCD05}" presName="hierRoot2" presStyleCnt="0">
        <dgm:presLayoutVars>
          <dgm:hierBranch val="init"/>
        </dgm:presLayoutVars>
      </dgm:prSet>
      <dgm:spPr/>
    </dgm:pt>
    <dgm:pt modelId="{36088275-C2A5-45D9-B6E7-384743C28260}" type="pres">
      <dgm:prSet presAssocID="{ACEAAA1B-5DD4-4037-9258-90A419FCCD05}" presName="rootComposite" presStyleCnt="0"/>
      <dgm:spPr/>
    </dgm:pt>
    <dgm:pt modelId="{D34B28D8-F03C-4856-84FA-1F90F21F70C7}" type="pres">
      <dgm:prSet presAssocID="{ACEAAA1B-5DD4-4037-9258-90A419FCCD05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9F44B1C-DD62-4AAD-9C9B-C6362E783CC5}" type="pres">
      <dgm:prSet presAssocID="{ACEAAA1B-5DD4-4037-9258-90A419FCCD05}" presName="rootConnector" presStyleLbl="node4" presStyleIdx="4" presStyleCnt="10"/>
      <dgm:spPr/>
      <dgm:t>
        <a:bodyPr/>
        <a:lstStyle/>
        <a:p>
          <a:endParaRPr lang="en-AU"/>
        </a:p>
      </dgm:t>
    </dgm:pt>
    <dgm:pt modelId="{B595FB99-4A0C-4408-81C5-026F14CD2727}" type="pres">
      <dgm:prSet presAssocID="{ACEAAA1B-5DD4-4037-9258-90A419FCCD05}" presName="hierChild4" presStyleCnt="0"/>
      <dgm:spPr/>
    </dgm:pt>
    <dgm:pt modelId="{35CBF5EE-4190-49D9-83B5-C68A80C6C3ED}" type="pres">
      <dgm:prSet presAssocID="{ACEAAA1B-5DD4-4037-9258-90A419FCCD05}" presName="hierChild5" presStyleCnt="0"/>
      <dgm:spPr/>
    </dgm:pt>
    <dgm:pt modelId="{789A8B61-2624-43B2-AAAC-63CD005508F0}" type="pres">
      <dgm:prSet presAssocID="{5C4AD57B-DC2E-47B1-A7D1-FF62F8738996}" presName="Name37" presStyleLbl="parChTrans1D4" presStyleIdx="5" presStyleCnt="10"/>
      <dgm:spPr/>
      <dgm:t>
        <a:bodyPr/>
        <a:lstStyle/>
        <a:p>
          <a:endParaRPr lang="en-AU"/>
        </a:p>
      </dgm:t>
    </dgm:pt>
    <dgm:pt modelId="{F07D1FD4-6C5A-4A69-9C2D-FEEB3F9C495D}" type="pres">
      <dgm:prSet presAssocID="{095CE011-3BC6-4931-A04C-5F79F7E5BC28}" presName="hierRoot2" presStyleCnt="0">
        <dgm:presLayoutVars>
          <dgm:hierBranch val="init"/>
        </dgm:presLayoutVars>
      </dgm:prSet>
      <dgm:spPr/>
    </dgm:pt>
    <dgm:pt modelId="{8B357C25-0690-4E41-87D0-41BC5253A3AF}" type="pres">
      <dgm:prSet presAssocID="{095CE011-3BC6-4931-A04C-5F79F7E5BC28}" presName="rootComposite" presStyleCnt="0"/>
      <dgm:spPr/>
    </dgm:pt>
    <dgm:pt modelId="{30DA402B-022C-4427-B94B-F387D74CEAE1}" type="pres">
      <dgm:prSet presAssocID="{095CE011-3BC6-4931-A04C-5F79F7E5BC28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09F9C77-5ABA-4B2A-94C8-693D98855697}" type="pres">
      <dgm:prSet presAssocID="{095CE011-3BC6-4931-A04C-5F79F7E5BC28}" presName="rootConnector" presStyleLbl="node4" presStyleIdx="5" presStyleCnt="10"/>
      <dgm:spPr/>
      <dgm:t>
        <a:bodyPr/>
        <a:lstStyle/>
        <a:p>
          <a:endParaRPr lang="en-AU"/>
        </a:p>
      </dgm:t>
    </dgm:pt>
    <dgm:pt modelId="{7FEB374E-EF11-410F-8756-65800EB279E4}" type="pres">
      <dgm:prSet presAssocID="{095CE011-3BC6-4931-A04C-5F79F7E5BC28}" presName="hierChild4" presStyleCnt="0"/>
      <dgm:spPr/>
    </dgm:pt>
    <dgm:pt modelId="{4A7E54FD-296E-45C9-B696-BB43AEB803DC}" type="pres">
      <dgm:prSet presAssocID="{095CE011-3BC6-4931-A04C-5F79F7E5BC28}" presName="hierChild5" presStyleCnt="0"/>
      <dgm:spPr/>
    </dgm:pt>
    <dgm:pt modelId="{AFB29C38-1872-4986-B3FD-ECC409E53041}" type="pres">
      <dgm:prSet presAssocID="{5EA0AEC4-4446-4F8B-8D88-95189FB67FE5}" presName="hierChild5" presStyleCnt="0"/>
      <dgm:spPr/>
    </dgm:pt>
    <dgm:pt modelId="{0D129C2E-37CA-4D4E-B3C7-A5F690ACB5DC}" type="pres">
      <dgm:prSet presAssocID="{F610CFCF-7D12-424C-9FE2-A4F444C89AD5}" presName="Name37" presStyleLbl="parChTrans1D3" presStyleIdx="2" presStyleCnt="6"/>
      <dgm:spPr/>
      <dgm:t>
        <a:bodyPr/>
        <a:lstStyle/>
        <a:p>
          <a:endParaRPr lang="en-AU"/>
        </a:p>
      </dgm:t>
    </dgm:pt>
    <dgm:pt modelId="{842F7317-3DE7-448A-88E0-7CD624AA176D}" type="pres">
      <dgm:prSet presAssocID="{65871B96-03F9-49BF-982D-2F9BCDFC22FA}" presName="hierRoot2" presStyleCnt="0">
        <dgm:presLayoutVars>
          <dgm:hierBranch val="init"/>
        </dgm:presLayoutVars>
      </dgm:prSet>
      <dgm:spPr/>
    </dgm:pt>
    <dgm:pt modelId="{A14FAE41-2457-4DD9-84FD-9FB17E8D1024}" type="pres">
      <dgm:prSet presAssocID="{65871B96-03F9-49BF-982D-2F9BCDFC22FA}" presName="rootComposite" presStyleCnt="0"/>
      <dgm:spPr/>
    </dgm:pt>
    <dgm:pt modelId="{84E4CBF7-BADD-4467-ADA1-89D38A711814}" type="pres">
      <dgm:prSet presAssocID="{65871B96-03F9-49BF-982D-2F9BCDFC22F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A2549F2-27ED-4055-B0AD-4A442D10B373}" type="pres">
      <dgm:prSet presAssocID="{65871B96-03F9-49BF-982D-2F9BCDFC22FA}" presName="rootConnector" presStyleLbl="node3" presStyleIdx="2" presStyleCnt="6"/>
      <dgm:spPr/>
      <dgm:t>
        <a:bodyPr/>
        <a:lstStyle/>
        <a:p>
          <a:endParaRPr lang="en-AU"/>
        </a:p>
      </dgm:t>
    </dgm:pt>
    <dgm:pt modelId="{984627A7-B6E0-406A-B987-4EB9FD27A3E2}" type="pres">
      <dgm:prSet presAssocID="{65871B96-03F9-49BF-982D-2F9BCDFC22FA}" presName="hierChild4" presStyleCnt="0"/>
      <dgm:spPr/>
    </dgm:pt>
    <dgm:pt modelId="{A57075C4-407F-43C6-8E5E-85064DB8672E}" type="pres">
      <dgm:prSet presAssocID="{65871B96-03F9-49BF-982D-2F9BCDFC22FA}" presName="hierChild5" presStyleCnt="0"/>
      <dgm:spPr/>
    </dgm:pt>
    <dgm:pt modelId="{2BE9FC79-B18E-4711-B3B1-391FFDC57616}" type="pres">
      <dgm:prSet presAssocID="{0D6D83F7-B2D7-416D-A2E2-14D75A61863F}" presName="Name37" presStyleLbl="parChTrans1D3" presStyleIdx="3" presStyleCnt="6"/>
      <dgm:spPr/>
      <dgm:t>
        <a:bodyPr/>
        <a:lstStyle/>
        <a:p>
          <a:endParaRPr lang="en-AU"/>
        </a:p>
      </dgm:t>
    </dgm:pt>
    <dgm:pt modelId="{FF974FB8-546F-4B41-9003-97477EB4F60F}" type="pres">
      <dgm:prSet presAssocID="{61B4FF99-C100-4E41-96E2-0F7E9600F0C2}" presName="hierRoot2" presStyleCnt="0">
        <dgm:presLayoutVars>
          <dgm:hierBranch val="init"/>
        </dgm:presLayoutVars>
      </dgm:prSet>
      <dgm:spPr/>
    </dgm:pt>
    <dgm:pt modelId="{3DE46AB8-C601-486E-8CBC-9063E511546D}" type="pres">
      <dgm:prSet presAssocID="{61B4FF99-C100-4E41-96E2-0F7E9600F0C2}" presName="rootComposite" presStyleCnt="0"/>
      <dgm:spPr/>
    </dgm:pt>
    <dgm:pt modelId="{087E71E0-85B3-4E73-9269-FFCF9B571DAF}" type="pres">
      <dgm:prSet presAssocID="{61B4FF99-C100-4E41-96E2-0F7E9600F0C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E52587D-288A-4B91-9C4B-78A59DF995D4}" type="pres">
      <dgm:prSet presAssocID="{61B4FF99-C100-4E41-96E2-0F7E9600F0C2}" presName="rootConnector" presStyleLbl="node3" presStyleIdx="3" presStyleCnt="6"/>
      <dgm:spPr/>
      <dgm:t>
        <a:bodyPr/>
        <a:lstStyle/>
        <a:p>
          <a:endParaRPr lang="en-AU"/>
        </a:p>
      </dgm:t>
    </dgm:pt>
    <dgm:pt modelId="{653C529A-F645-4A86-B05B-126B538EFB8F}" type="pres">
      <dgm:prSet presAssocID="{61B4FF99-C100-4E41-96E2-0F7E9600F0C2}" presName="hierChild4" presStyleCnt="0"/>
      <dgm:spPr/>
    </dgm:pt>
    <dgm:pt modelId="{64E9F3D9-9323-4FDF-8398-FB334A98D39E}" type="pres">
      <dgm:prSet presAssocID="{833677CB-A867-4D63-A4B4-DEFEAF36A7EE}" presName="Name37" presStyleLbl="parChTrans1D4" presStyleIdx="6" presStyleCnt="10"/>
      <dgm:spPr/>
      <dgm:t>
        <a:bodyPr/>
        <a:lstStyle/>
        <a:p>
          <a:endParaRPr lang="en-AU"/>
        </a:p>
      </dgm:t>
    </dgm:pt>
    <dgm:pt modelId="{8B6843C8-647F-41AD-93A3-9031EDEF9FFD}" type="pres">
      <dgm:prSet presAssocID="{CD742A1E-D8AE-4981-8D5D-CBFAEEE39418}" presName="hierRoot2" presStyleCnt="0">
        <dgm:presLayoutVars>
          <dgm:hierBranch val="init"/>
        </dgm:presLayoutVars>
      </dgm:prSet>
      <dgm:spPr/>
    </dgm:pt>
    <dgm:pt modelId="{AB7CB21B-A918-4DC1-A2B1-1FA17223A04F}" type="pres">
      <dgm:prSet presAssocID="{CD742A1E-D8AE-4981-8D5D-CBFAEEE39418}" presName="rootComposite" presStyleCnt="0"/>
      <dgm:spPr/>
    </dgm:pt>
    <dgm:pt modelId="{B0CA3FB0-7CAB-471A-BB44-2BD40BD44C53}" type="pres">
      <dgm:prSet presAssocID="{CD742A1E-D8AE-4981-8D5D-CBFAEEE39418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9F634F6-B319-4909-AAE5-910F79FA62DC}" type="pres">
      <dgm:prSet presAssocID="{CD742A1E-D8AE-4981-8D5D-CBFAEEE39418}" presName="rootConnector" presStyleLbl="node4" presStyleIdx="6" presStyleCnt="10"/>
      <dgm:spPr/>
      <dgm:t>
        <a:bodyPr/>
        <a:lstStyle/>
        <a:p>
          <a:endParaRPr lang="en-AU"/>
        </a:p>
      </dgm:t>
    </dgm:pt>
    <dgm:pt modelId="{A20B5C93-BF2E-4240-9FE4-BA4C9F005ED4}" type="pres">
      <dgm:prSet presAssocID="{CD742A1E-D8AE-4981-8D5D-CBFAEEE39418}" presName="hierChild4" presStyleCnt="0"/>
      <dgm:spPr/>
    </dgm:pt>
    <dgm:pt modelId="{B3DB7228-37B4-444A-B715-24BF3DEDC42E}" type="pres">
      <dgm:prSet presAssocID="{CD742A1E-D8AE-4981-8D5D-CBFAEEE39418}" presName="hierChild5" presStyleCnt="0"/>
      <dgm:spPr/>
    </dgm:pt>
    <dgm:pt modelId="{E8C5B661-9439-4887-900C-83D0EA8ECDEA}" type="pres">
      <dgm:prSet presAssocID="{61B4FF99-C100-4E41-96E2-0F7E9600F0C2}" presName="hierChild5" presStyleCnt="0"/>
      <dgm:spPr/>
    </dgm:pt>
    <dgm:pt modelId="{79FDFEF8-A2F5-4D33-8E36-50BD0A705582}" type="pres">
      <dgm:prSet presAssocID="{8535A152-2DB1-4E8A-A9B3-C325B2BFB40E}" presName="Name37" presStyleLbl="parChTrans1D3" presStyleIdx="4" presStyleCnt="6"/>
      <dgm:spPr/>
      <dgm:t>
        <a:bodyPr/>
        <a:lstStyle/>
        <a:p>
          <a:endParaRPr lang="en-AU"/>
        </a:p>
      </dgm:t>
    </dgm:pt>
    <dgm:pt modelId="{9BFD3FD5-6069-4178-A802-328AE18A6FC7}" type="pres">
      <dgm:prSet presAssocID="{0E60C491-7686-4921-9F0E-0470CC1D83C0}" presName="hierRoot2" presStyleCnt="0">
        <dgm:presLayoutVars>
          <dgm:hierBranch val="init"/>
        </dgm:presLayoutVars>
      </dgm:prSet>
      <dgm:spPr/>
    </dgm:pt>
    <dgm:pt modelId="{9124718F-365B-423B-B6E2-FCACC90CA2B5}" type="pres">
      <dgm:prSet presAssocID="{0E60C491-7686-4921-9F0E-0470CC1D83C0}" presName="rootComposite" presStyleCnt="0"/>
      <dgm:spPr/>
    </dgm:pt>
    <dgm:pt modelId="{0BBDEB86-C683-4859-B420-59461C428C90}" type="pres">
      <dgm:prSet presAssocID="{0E60C491-7686-4921-9F0E-0470CC1D83C0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0A6870-A5C1-4C40-8AAD-18BECF1F4937}" type="pres">
      <dgm:prSet presAssocID="{0E60C491-7686-4921-9F0E-0470CC1D83C0}" presName="rootConnector" presStyleLbl="node3" presStyleIdx="4" presStyleCnt="6"/>
      <dgm:spPr/>
      <dgm:t>
        <a:bodyPr/>
        <a:lstStyle/>
        <a:p>
          <a:endParaRPr lang="en-AU"/>
        </a:p>
      </dgm:t>
    </dgm:pt>
    <dgm:pt modelId="{B268804C-35A6-4C47-ADA9-B906836FE232}" type="pres">
      <dgm:prSet presAssocID="{0E60C491-7686-4921-9F0E-0470CC1D83C0}" presName="hierChild4" presStyleCnt="0"/>
      <dgm:spPr/>
    </dgm:pt>
    <dgm:pt modelId="{178A99C8-0DBC-4480-ADC0-2E56B6A09759}" type="pres">
      <dgm:prSet presAssocID="{0E60C491-7686-4921-9F0E-0470CC1D83C0}" presName="hierChild5" presStyleCnt="0"/>
      <dgm:spPr/>
    </dgm:pt>
    <dgm:pt modelId="{DBB12577-2D52-4FF0-9A6F-4542DCE1B85F}" type="pres">
      <dgm:prSet presAssocID="{733CBFA5-D268-4C25-925A-BFDA64458C0A}" presName="hierChild5" presStyleCnt="0"/>
      <dgm:spPr/>
    </dgm:pt>
    <dgm:pt modelId="{56EC2D56-BCB7-4281-9B7E-6C07FE18B685}" type="pres">
      <dgm:prSet presAssocID="{6D3FF2F4-6550-445E-A323-52CE03157B57}" presName="Name37" presStyleLbl="parChTrans1D2" presStyleIdx="2" presStyleCnt="6"/>
      <dgm:spPr/>
      <dgm:t>
        <a:bodyPr/>
        <a:lstStyle/>
        <a:p>
          <a:endParaRPr lang="en-AU"/>
        </a:p>
      </dgm:t>
    </dgm:pt>
    <dgm:pt modelId="{10C64DF7-42EC-4B4D-A1DE-CBCCC7D32853}" type="pres">
      <dgm:prSet presAssocID="{EF0D9E80-5671-4EE9-B000-626FB97EF9EF}" presName="hierRoot2" presStyleCnt="0">
        <dgm:presLayoutVars>
          <dgm:hierBranch val="init"/>
        </dgm:presLayoutVars>
      </dgm:prSet>
      <dgm:spPr/>
    </dgm:pt>
    <dgm:pt modelId="{B722C39B-D181-4A9A-870A-847BB9C9141D}" type="pres">
      <dgm:prSet presAssocID="{EF0D9E80-5671-4EE9-B000-626FB97EF9EF}" presName="rootComposite" presStyleCnt="0"/>
      <dgm:spPr/>
    </dgm:pt>
    <dgm:pt modelId="{358425D1-DFE9-44FD-AFD4-02ECA08866C9}" type="pres">
      <dgm:prSet presAssocID="{EF0D9E80-5671-4EE9-B000-626FB97EF9E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C58E626-FBD9-4C5D-B9D2-B30253AE4431}" type="pres">
      <dgm:prSet presAssocID="{EF0D9E80-5671-4EE9-B000-626FB97EF9EF}" presName="rootConnector" presStyleLbl="node2" presStyleIdx="2" presStyleCnt="6"/>
      <dgm:spPr/>
      <dgm:t>
        <a:bodyPr/>
        <a:lstStyle/>
        <a:p>
          <a:endParaRPr lang="en-AU"/>
        </a:p>
      </dgm:t>
    </dgm:pt>
    <dgm:pt modelId="{96B1F8E0-693E-4F96-A239-5C31D4732D92}" type="pres">
      <dgm:prSet presAssocID="{EF0D9E80-5671-4EE9-B000-626FB97EF9EF}" presName="hierChild4" presStyleCnt="0"/>
      <dgm:spPr/>
    </dgm:pt>
    <dgm:pt modelId="{C07DE2B4-413A-4D34-B062-0255AD344110}" type="pres">
      <dgm:prSet presAssocID="{EF0D9E80-5671-4EE9-B000-626FB97EF9EF}" presName="hierChild5" presStyleCnt="0"/>
      <dgm:spPr/>
    </dgm:pt>
    <dgm:pt modelId="{545C5B28-BF45-4E25-ABC2-47C3A37BB679}" type="pres">
      <dgm:prSet presAssocID="{DFE3D60B-C8DE-48DD-A1A5-4BB44FFC7152}" presName="Name37" presStyleLbl="parChTrans1D2" presStyleIdx="3" presStyleCnt="6"/>
      <dgm:spPr/>
      <dgm:t>
        <a:bodyPr/>
        <a:lstStyle/>
        <a:p>
          <a:endParaRPr lang="en-AU"/>
        </a:p>
      </dgm:t>
    </dgm:pt>
    <dgm:pt modelId="{26AB6498-C396-45D9-A87D-75D1AF203FFC}" type="pres">
      <dgm:prSet presAssocID="{E8B076B2-E019-4A91-AAEF-D9CB914F9FCE}" presName="hierRoot2" presStyleCnt="0">
        <dgm:presLayoutVars>
          <dgm:hierBranch val="init"/>
        </dgm:presLayoutVars>
      </dgm:prSet>
      <dgm:spPr/>
    </dgm:pt>
    <dgm:pt modelId="{61F75F76-3658-4B70-8FF6-82951F07985D}" type="pres">
      <dgm:prSet presAssocID="{E8B076B2-E019-4A91-AAEF-D9CB914F9FCE}" presName="rootComposite" presStyleCnt="0"/>
      <dgm:spPr/>
    </dgm:pt>
    <dgm:pt modelId="{0AB09433-E24C-4D96-A1A5-F20DA1C4DA91}" type="pres">
      <dgm:prSet presAssocID="{E8B076B2-E019-4A91-AAEF-D9CB914F9FC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AC8E037-7BB6-4C65-9230-4458862303AD}" type="pres">
      <dgm:prSet presAssocID="{E8B076B2-E019-4A91-AAEF-D9CB914F9FCE}" presName="rootConnector" presStyleLbl="node2" presStyleIdx="3" presStyleCnt="6"/>
      <dgm:spPr/>
      <dgm:t>
        <a:bodyPr/>
        <a:lstStyle/>
        <a:p>
          <a:endParaRPr lang="en-AU"/>
        </a:p>
      </dgm:t>
    </dgm:pt>
    <dgm:pt modelId="{94D49EA9-1360-4714-BD50-9F70121DE0BD}" type="pres">
      <dgm:prSet presAssocID="{E8B076B2-E019-4A91-AAEF-D9CB914F9FCE}" presName="hierChild4" presStyleCnt="0"/>
      <dgm:spPr/>
    </dgm:pt>
    <dgm:pt modelId="{A1570D31-F0F7-4673-B9BD-E25699F31B07}" type="pres">
      <dgm:prSet presAssocID="{E8B076B2-E019-4A91-AAEF-D9CB914F9FCE}" presName="hierChild5" presStyleCnt="0"/>
      <dgm:spPr/>
    </dgm:pt>
    <dgm:pt modelId="{84A5F72C-5377-4550-8086-56929ADCE437}" type="pres">
      <dgm:prSet presAssocID="{B4B3BEFE-762C-4DFA-A719-E8FAD904F91C}" presName="Name37" presStyleLbl="parChTrans1D2" presStyleIdx="4" presStyleCnt="6"/>
      <dgm:spPr/>
      <dgm:t>
        <a:bodyPr/>
        <a:lstStyle/>
        <a:p>
          <a:endParaRPr lang="en-AU"/>
        </a:p>
      </dgm:t>
    </dgm:pt>
    <dgm:pt modelId="{F8C61DB8-A95F-43C8-BE20-669DF853A933}" type="pres">
      <dgm:prSet presAssocID="{29585F04-6E83-4B3C-822F-E418389B1905}" presName="hierRoot2" presStyleCnt="0">
        <dgm:presLayoutVars>
          <dgm:hierBranch val="init"/>
        </dgm:presLayoutVars>
      </dgm:prSet>
      <dgm:spPr/>
    </dgm:pt>
    <dgm:pt modelId="{1285F457-2744-49CA-91A0-11A7D20BAC86}" type="pres">
      <dgm:prSet presAssocID="{29585F04-6E83-4B3C-822F-E418389B1905}" presName="rootComposite" presStyleCnt="0"/>
      <dgm:spPr/>
    </dgm:pt>
    <dgm:pt modelId="{B07FFE13-4202-45E4-AD71-230947B12F27}" type="pres">
      <dgm:prSet presAssocID="{29585F04-6E83-4B3C-822F-E418389B190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85ED4F0-D028-4F11-B941-8675966A317E}" type="pres">
      <dgm:prSet presAssocID="{29585F04-6E83-4B3C-822F-E418389B1905}" presName="rootConnector" presStyleLbl="node2" presStyleIdx="4" presStyleCnt="6"/>
      <dgm:spPr/>
      <dgm:t>
        <a:bodyPr/>
        <a:lstStyle/>
        <a:p>
          <a:endParaRPr lang="en-AU"/>
        </a:p>
      </dgm:t>
    </dgm:pt>
    <dgm:pt modelId="{3464114B-0D85-4B83-BBDD-325DAA37D372}" type="pres">
      <dgm:prSet presAssocID="{29585F04-6E83-4B3C-822F-E418389B1905}" presName="hierChild4" presStyleCnt="0"/>
      <dgm:spPr/>
    </dgm:pt>
    <dgm:pt modelId="{F58F3D8C-3D3A-4BAA-A8E3-C3B6DFC464A6}" type="pres">
      <dgm:prSet presAssocID="{021C8707-FFDD-4F3E-A171-C72335319C61}" presName="Name37" presStyleLbl="parChTrans1D3" presStyleIdx="5" presStyleCnt="6"/>
      <dgm:spPr/>
      <dgm:t>
        <a:bodyPr/>
        <a:lstStyle/>
        <a:p>
          <a:endParaRPr lang="en-AU"/>
        </a:p>
      </dgm:t>
    </dgm:pt>
    <dgm:pt modelId="{42D54826-0FFA-4CC7-AEE0-D0678A2E69DA}" type="pres">
      <dgm:prSet presAssocID="{582EEA02-D712-4727-BA8E-8160DA755E7B}" presName="hierRoot2" presStyleCnt="0">
        <dgm:presLayoutVars>
          <dgm:hierBranch val="init"/>
        </dgm:presLayoutVars>
      </dgm:prSet>
      <dgm:spPr/>
    </dgm:pt>
    <dgm:pt modelId="{23EA2F46-2EEF-49EB-834F-DA1561CE842D}" type="pres">
      <dgm:prSet presAssocID="{582EEA02-D712-4727-BA8E-8160DA755E7B}" presName="rootComposite" presStyleCnt="0"/>
      <dgm:spPr/>
    </dgm:pt>
    <dgm:pt modelId="{502DF345-9711-48DD-9E44-AEFB1424A733}" type="pres">
      <dgm:prSet presAssocID="{582EEA02-D712-4727-BA8E-8160DA755E7B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AC02AE7-673B-4185-A4F2-584FC328E701}" type="pres">
      <dgm:prSet presAssocID="{582EEA02-D712-4727-BA8E-8160DA755E7B}" presName="rootConnector" presStyleLbl="node3" presStyleIdx="5" presStyleCnt="6"/>
      <dgm:spPr/>
      <dgm:t>
        <a:bodyPr/>
        <a:lstStyle/>
        <a:p>
          <a:endParaRPr lang="en-AU"/>
        </a:p>
      </dgm:t>
    </dgm:pt>
    <dgm:pt modelId="{248FDF8F-8848-4178-9049-4495907690C1}" type="pres">
      <dgm:prSet presAssocID="{582EEA02-D712-4727-BA8E-8160DA755E7B}" presName="hierChild4" presStyleCnt="0"/>
      <dgm:spPr/>
    </dgm:pt>
    <dgm:pt modelId="{4DC1CDF8-E12A-428E-8BA8-B2EAEF9E302C}" type="pres">
      <dgm:prSet presAssocID="{0238EC38-4EFF-4BA6-BC9C-95E1A43E71C8}" presName="Name37" presStyleLbl="parChTrans1D4" presStyleIdx="7" presStyleCnt="10"/>
      <dgm:spPr/>
      <dgm:t>
        <a:bodyPr/>
        <a:lstStyle/>
        <a:p>
          <a:endParaRPr lang="en-AU"/>
        </a:p>
      </dgm:t>
    </dgm:pt>
    <dgm:pt modelId="{51CD0DC0-18FC-4461-8E41-C521DEA5E0C3}" type="pres">
      <dgm:prSet presAssocID="{660ADD8B-3F06-4F96-A3AA-242B536F8636}" presName="hierRoot2" presStyleCnt="0">
        <dgm:presLayoutVars>
          <dgm:hierBranch val="init"/>
        </dgm:presLayoutVars>
      </dgm:prSet>
      <dgm:spPr/>
    </dgm:pt>
    <dgm:pt modelId="{004FC3F7-1192-4D4E-84FA-7166454340FD}" type="pres">
      <dgm:prSet presAssocID="{660ADD8B-3F06-4F96-A3AA-242B536F8636}" presName="rootComposite" presStyleCnt="0"/>
      <dgm:spPr/>
    </dgm:pt>
    <dgm:pt modelId="{4EBBFD70-13CF-4421-9335-81796E7353B0}" type="pres">
      <dgm:prSet presAssocID="{660ADD8B-3F06-4F96-A3AA-242B536F8636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71CD762-B8A6-48AD-BE54-82728D7E4C31}" type="pres">
      <dgm:prSet presAssocID="{660ADD8B-3F06-4F96-A3AA-242B536F8636}" presName="rootConnector" presStyleLbl="node4" presStyleIdx="7" presStyleCnt="10"/>
      <dgm:spPr/>
      <dgm:t>
        <a:bodyPr/>
        <a:lstStyle/>
        <a:p>
          <a:endParaRPr lang="en-AU"/>
        </a:p>
      </dgm:t>
    </dgm:pt>
    <dgm:pt modelId="{70AC155F-64D7-41F7-BE6B-742FF1E7AFC2}" type="pres">
      <dgm:prSet presAssocID="{660ADD8B-3F06-4F96-A3AA-242B536F8636}" presName="hierChild4" presStyleCnt="0"/>
      <dgm:spPr/>
    </dgm:pt>
    <dgm:pt modelId="{DC97D1F7-2FCC-4323-84A4-3809A88328F0}" type="pres">
      <dgm:prSet presAssocID="{660ADD8B-3F06-4F96-A3AA-242B536F8636}" presName="hierChild5" presStyleCnt="0"/>
      <dgm:spPr/>
    </dgm:pt>
    <dgm:pt modelId="{AF3A9ECC-EE86-42E6-92F7-174C3DAAD021}" type="pres">
      <dgm:prSet presAssocID="{5FD55F74-C37C-4DC3-B312-D4DF8A49FE73}" presName="Name37" presStyleLbl="parChTrans1D4" presStyleIdx="8" presStyleCnt="10"/>
      <dgm:spPr/>
      <dgm:t>
        <a:bodyPr/>
        <a:lstStyle/>
        <a:p>
          <a:endParaRPr lang="en-AU"/>
        </a:p>
      </dgm:t>
    </dgm:pt>
    <dgm:pt modelId="{1C1406B1-8471-4EBD-8CE2-3B9DFD836B2B}" type="pres">
      <dgm:prSet presAssocID="{4AE167BC-EB63-4736-AFA0-2B8F5513D46D}" presName="hierRoot2" presStyleCnt="0">
        <dgm:presLayoutVars>
          <dgm:hierBranch val="init"/>
        </dgm:presLayoutVars>
      </dgm:prSet>
      <dgm:spPr/>
    </dgm:pt>
    <dgm:pt modelId="{D616DB8E-CBC6-47D3-9A72-9EA2E2E0E954}" type="pres">
      <dgm:prSet presAssocID="{4AE167BC-EB63-4736-AFA0-2B8F5513D46D}" presName="rootComposite" presStyleCnt="0"/>
      <dgm:spPr/>
    </dgm:pt>
    <dgm:pt modelId="{0FBD8A68-73D5-4F37-88C3-5E31BA20CAC8}" type="pres">
      <dgm:prSet presAssocID="{4AE167BC-EB63-4736-AFA0-2B8F5513D46D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17F7E87-75A2-4B5C-A555-6BB300629B74}" type="pres">
      <dgm:prSet presAssocID="{4AE167BC-EB63-4736-AFA0-2B8F5513D46D}" presName="rootConnector" presStyleLbl="node4" presStyleIdx="8" presStyleCnt="10"/>
      <dgm:spPr/>
      <dgm:t>
        <a:bodyPr/>
        <a:lstStyle/>
        <a:p>
          <a:endParaRPr lang="en-AU"/>
        </a:p>
      </dgm:t>
    </dgm:pt>
    <dgm:pt modelId="{D2B14C87-0E4A-44D3-8B1D-509E55F4141B}" type="pres">
      <dgm:prSet presAssocID="{4AE167BC-EB63-4736-AFA0-2B8F5513D46D}" presName="hierChild4" presStyleCnt="0"/>
      <dgm:spPr/>
    </dgm:pt>
    <dgm:pt modelId="{00E71F64-AC7B-4758-8CF4-D3A6C10C2C19}" type="pres">
      <dgm:prSet presAssocID="{4AE167BC-EB63-4736-AFA0-2B8F5513D46D}" presName="hierChild5" presStyleCnt="0"/>
      <dgm:spPr/>
    </dgm:pt>
    <dgm:pt modelId="{F6B8DA25-DF5D-4A49-AA7B-64310E6D7E4A}" type="pres">
      <dgm:prSet presAssocID="{7106CA79-A9E7-4997-8953-2CAFD063DD3D}" presName="Name37" presStyleLbl="parChTrans1D4" presStyleIdx="9" presStyleCnt="10"/>
      <dgm:spPr/>
      <dgm:t>
        <a:bodyPr/>
        <a:lstStyle/>
        <a:p>
          <a:endParaRPr lang="en-AU"/>
        </a:p>
      </dgm:t>
    </dgm:pt>
    <dgm:pt modelId="{C2A95A88-0D23-4DC6-89A3-5D385822D719}" type="pres">
      <dgm:prSet presAssocID="{B6E3A184-B7A2-4C7C-A951-09642EA8EC68}" presName="hierRoot2" presStyleCnt="0">
        <dgm:presLayoutVars>
          <dgm:hierBranch val="init"/>
        </dgm:presLayoutVars>
      </dgm:prSet>
      <dgm:spPr/>
    </dgm:pt>
    <dgm:pt modelId="{6F116BBF-04BF-499C-BA08-E6420509B7EF}" type="pres">
      <dgm:prSet presAssocID="{B6E3A184-B7A2-4C7C-A951-09642EA8EC68}" presName="rootComposite" presStyleCnt="0"/>
      <dgm:spPr/>
    </dgm:pt>
    <dgm:pt modelId="{08B3BB54-A35E-4435-9252-9740FC32EE87}" type="pres">
      <dgm:prSet presAssocID="{B6E3A184-B7A2-4C7C-A951-09642EA8EC6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238C49E-623E-48AC-91CE-1DCEB074724F}" type="pres">
      <dgm:prSet presAssocID="{B6E3A184-B7A2-4C7C-A951-09642EA8EC68}" presName="rootConnector" presStyleLbl="node4" presStyleIdx="9" presStyleCnt="10"/>
      <dgm:spPr/>
      <dgm:t>
        <a:bodyPr/>
        <a:lstStyle/>
        <a:p>
          <a:endParaRPr lang="en-AU"/>
        </a:p>
      </dgm:t>
    </dgm:pt>
    <dgm:pt modelId="{0573B75D-A9B5-41CC-88A2-A2FD28EFABFA}" type="pres">
      <dgm:prSet presAssocID="{B6E3A184-B7A2-4C7C-A951-09642EA8EC68}" presName="hierChild4" presStyleCnt="0"/>
      <dgm:spPr/>
    </dgm:pt>
    <dgm:pt modelId="{CE75503E-A641-4EF3-991E-43A3EBF3CD85}" type="pres">
      <dgm:prSet presAssocID="{B6E3A184-B7A2-4C7C-A951-09642EA8EC68}" presName="hierChild5" presStyleCnt="0"/>
      <dgm:spPr/>
    </dgm:pt>
    <dgm:pt modelId="{EF170822-295B-499F-9F98-09E19BD37E72}" type="pres">
      <dgm:prSet presAssocID="{582EEA02-D712-4727-BA8E-8160DA755E7B}" presName="hierChild5" presStyleCnt="0"/>
      <dgm:spPr/>
    </dgm:pt>
    <dgm:pt modelId="{426EB957-22C7-4640-AF49-488BCD4A81AC}" type="pres">
      <dgm:prSet presAssocID="{29585F04-6E83-4B3C-822F-E418389B1905}" presName="hierChild5" presStyleCnt="0"/>
      <dgm:spPr/>
    </dgm:pt>
    <dgm:pt modelId="{2742BD99-0EFA-442A-AB50-1A5CDF4CFA6C}" type="pres">
      <dgm:prSet presAssocID="{02653A06-75B6-4225-AF23-4E5B86FB8762}" presName="Name37" presStyleLbl="parChTrans1D2" presStyleIdx="5" presStyleCnt="6"/>
      <dgm:spPr/>
      <dgm:t>
        <a:bodyPr/>
        <a:lstStyle/>
        <a:p>
          <a:endParaRPr lang="en-AU"/>
        </a:p>
      </dgm:t>
    </dgm:pt>
    <dgm:pt modelId="{D14CCF9E-0B2C-4C94-BB89-4B1D4E48756F}" type="pres">
      <dgm:prSet presAssocID="{531A8A17-C675-402D-8A20-A0B9AF97BEB7}" presName="hierRoot2" presStyleCnt="0">
        <dgm:presLayoutVars>
          <dgm:hierBranch val="init"/>
        </dgm:presLayoutVars>
      </dgm:prSet>
      <dgm:spPr/>
    </dgm:pt>
    <dgm:pt modelId="{94E0EF50-FB99-4A91-89D2-69D5FA3DC184}" type="pres">
      <dgm:prSet presAssocID="{531A8A17-C675-402D-8A20-A0B9AF97BEB7}" presName="rootComposite" presStyleCnt="0"/>
      <dgm:spPr/>
    </dgm:pt>
    <dgm:pt modelId="{4EDE37EA-675F-49B6-9D09-DE8E4C5A41A7}" type="pres">
      <dgm:prSet presAssocID="{531A8A17-C675-402D-8A20-A0B9AF97BEB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7E0576-A180-4747-8201-04B94FE4A543}" type="pres">
      <dgm:prSet presAssocID="{531A8A17-C675-402D-8A20-A0B9AF97BEB7}" presName="rootConnector" presStyleLbl="node2" presStyleIdx="5" presStyleCnt="6"/>
      <dgm:spPr/>
      <dgm:t>
        <a:bodyPr/>
        <a:lstStyle/>
        <a:p>
          <a:endParaRPr lang="en-AU"/>
        </a:p>
      </dgm:t>
    </dgm:pt>
    <dgm:pt modelId="{CE9ABABD-F6A2-4192-8A7E-00BD27805FD8}" type="pres">
      <dgm:prSet presAssocID="{531A8A17-C675-402D-8A20-A0B9AF97BEB7}" presName="hierChild4" presStyleCnt="0"/>
      <dgm:spPr/>
    </dgm:pt>
    <dgm:pt modelId="{7E35A77B-FB9D-4AA1-A547-C1354FAE65F0}" type="pres">
      <dgm:prSet presAssocID="{531A8A17-C675-402D-8A20-A0B9AF97BEB7}" presName="hierChild5" presStyleCnt="0"/>
      <dgm:spPr/>
    </dgm:pt>
    <dgm:pt modelId="{4EB2F8A6-6967-438C-873F-5F105C06B597}" type="pres">
      <dgm:prSet presAssocID="{F3F5A613-9AEA-4E5E-A5E6-A54940028B3E}" presName="hierChild3" presStyleCnt="0"/>
      <dgm:spPr/>
    </dgm:pt>
  </dgm:ptLst>
  <dgm:cxnLst>
    <dgm:cxn modelId="{574C2294-3B37-41AB-BDA8-1317AEC745F9}" type="presOf" srcId="{557555FB-6F18-4DA0-855B-30D053C6ECD2}" destId="{A78ECD6F-F9A9-48BC-8781-E2F90F1A37E0}" srcOrd="0" destOrd="0" presId="urn:microsoft.com/office/officeart/2005/8/layout/orgChart1"/>
    <dgm:cxn modelId="{0BBD8325-C234-460C-A44C-9A9A0C790948}" srcId="{F3F5A613-9AEA-4E5E-A5E6-A54940028B3E}" destId="{29585F04-6E83-4B3C-822F-E418389B1905}" srcOrd="4" destOrd="0" parTransId="{B4B3BEFE-762C-4DFA-A719-E8FAD904F91C}" sibTransId="{79AE0CF1-6F0A-4A0F-9F76-3A762832E67C}"/>
    <dgm:cxn modelId="{EB673A3F-87A8-4A31-87E0-79A4B751BCDB}" srcId="{733CBFA5-D268-4C25-925A-BFDA64458C0A}" destId="{0E60C491-7686-4921-9F0E-0470CC1D83C0}" srcOrd="4" destOrd="0" parTransId="{8535A152-2DB1-4E8A-A9B3-C325B2BFB40E}" sibTransId="{481D1330-9996-4A5D-AE30-5137F4E7B1A7}"/>
    <dgm:cxn modelId="{6D076B80-91D6-4886-90BD-4DF71C9A6E5C}" type="presOf" srcId="{255E4C39-43BC-49C1-9949-2198D6383411}" destId="{FBD28FC6-5431-46C4-AE33-6DDC4FDEB11C}" srcOrd="0" destOrd="0" presId="urn:microsoft.com/office/officeart/2005/8/layout/orgChart1"/>
    <dgm:cxn modelId="{ACEF93E2-3483-4AE0-9ED8-DE3374863C71}" type="presOf" srcId="{6D3FF2F4-6550-445E-A323-52CE03157B57}" destId="{56EC2D56-BCB7-4281-9B7E-6C07FE18B685}" srcOrd="0" destOrd="0" presId="urn:microsoft.com/office/officeart/2005/8/layout/orgChart1"/>
    <dgm:cxn modelId="{20FA5CBA-2AF4-4DEF-8920-9AEB4C53A99A}" type="presOf" srcId="{333B1D28-7EA5-4346-91A4-4469CEBC68B9}" destId="{9C77C5BA-7ED1-46D4-8DC4-43727F80DD1B}" srcOrd="1" destOrd="0" presId="urn:microsoft.com/office/officeart/2005/8/layout/orgChart1"/>
    <dgm:cxn modelId="{97516955-B8E7-415F-AF60-9331E1DC2E64}" type="presOf" srcId="{5C4AD57B-DC2E-47B1-A7D1-FF62F8738996}" destId="{789A8B61-2624-43B2-AAAC-63CD005508F0}" srcOrd="0" destOrd="0" presId="urn:microsoft.com/office/officeart/2005/8/layout/orgChart1"/>
    <dgm:cxn modelId="{43EB0A17-CAC8-4FFB-A2B9-E6F8B9FEC308}" type="presOf" srcId="{61B4FF99-C100-4E41-96E2-0F7E9600F0C2}" destId="{CE52587D-288A-4B91-9C4B-78A59DF995D4}" srcOrd="1" destOrd="0" presId="urn:microsoft.com/office/officeart/2005/8/layout/orgChart1"/>
    <dgm:cxn modelId="{281AF11A-BB5C-45A5-A432-8B60B17018A1}" type="presOf" srcId="{E8B076B2-E019-4A91-AAEF-D9CB914F9FCE}" destId="{0AB09433-E24C-4D96-A1A5-F20DA1C4DA91}" srcOrd="0" destOrd="0" presId="urn:microsoft.com/office/officeart/2005/8/layout/orgChart1"/>
    <dgm:cxn modelId="{75D3A374-3F6C-4ADE-9803-B0175371E16B}" type="presOf" srcId="{61B4FF99-C100-4E41-96E2-0F7E9600F0C2}" destId="{087E71E0-85B3-4E73-9269-FFCF9B571DAF}" srcOrd="0" destOrd="0" presId="urn:microsoft.com/office/officeart/2005/8/layout/orgChart1"/>
    <dgm:cxn modelId="{8521F0F4-011D-43D1-8D0C-C3D3FEC72542}" srcId="{733CBFA5-D268-4C25-925A-BFDA64458C0A}" destId="{61B4FF99-C100-4E41-96E2-0F7E9600F0C2}" srcOrd="3" destOrd="0" parTransId="{0D6D83F7-B2D7-416D-A2E2-14D75A61863F}" sibTransId="{07806405-A7A6-43F0-92A5-80C43972479A}"/>
    <dgm:cxn modelId="{34923788-E103-47D7-ADC0-FED58BD917A9}" type="presOf" srcId="{83D3BA1E-C9E5-47FE-81A9-059091FD3634}" destId="{4B574332-9957-47DE-A651-8E8625427AFE}" srcOrd="1" destOrd="0" presId="urn:microsoft.com/office/officeart/2005/8/layout/orgChart1"/>
    <dgm:cxn modelId="{6AAA7909-A330-438E-ABAF-7B7EB9B4C515}" type="presOf" srcId="{582EEA02-D712-4727-BA8E-8160DA755E7B}" destId="{0AC02AE7-673B-4185-A4F2-584FC328E701}" srcOrd="1" destOrd="0" presId="urn:microsoft.com/office/officeart/2005/8/layout/orgChart1"/>
    <dgm:cxn modelId="{4946984D-6627-41DD-8F08-53226F32132A}" type="presOf" srcId="{24FB6A9E-4A6F-4E80-895C-E9AD1B89C9EC}" destId="{D4EF302E-4F67-4C4A-852B-6F05EAC4913A}" srcOrd="0" destOrd="0" presId="urn:microsoft.com/office/officeart/2005/8/layout/orgChart1"/>
    <dgm:cxn modelId="{F4ABDAC9-1FEE-487E-BCCC-F3FE2C52D224}" type="presOf" srcId="{0D6D83F7-B2D7-416D-A2E2-14D75A61863F}" destId="{2BE9FC79-B18E-4711-B3B1-391FFDC57616}" srcOrd="0" destOrd="0" presId="urn:microsoft.com/office/officeart/2005/8/layout/orgChart1"/>
    <dgm:cxn modelId="{7F685B16-AC16-4D13-B70B-2856963D6AAC}" type="presOf" srcId="{5EA0AEC4-4446-4F8B-8D88-95189FB67FE5}" destId="{28CA9CAF-2148-438D-9586-418F404241D4}" srcOrd="0" destOrd="0" presId="urn:microsoft.com/office/officeart/2005/8/layout/orgChart1"/>
    <dgm:cxn modelId="{89B6DA82-AF9B-4D31-A73A-CD8BE6B43549}" type="presOf" srcId="{EF0D9E80-5671-4EE9-B000-626FB97EF9EF}" destId="{358425D1-DFE9-44FD-AFD4-02ECA08866C9}" srcOrd="0" destOrd="0" presId="urn:microsoft.com/office/officeart/2005/8/layout/orgChart1"/>
    <dgm:cxn modelId="{E6AD60C2-B4CF-4C50-BE51-4F7D5E2AA393}" type="presOf" srcId="{A07FBC35-ACA4-416D-B3F6-1EB121C04557}" destId="{5D429FF1-0379-4AAE-A65A-70B0B0D74FD1}" srcOrd="0" destOrd="0" presId="urn:microsoft.com/office/officeart/2005/8/layout/orgChart1"/>
    <dgm:cxn modelId="{23E187AC-C4C6-40D0-BFD9-93C3F97DF2CC}" srcId="{F3F5A613-9AEA-4E5E-A5E6-A54940028B3E}" destId="{E8B076B2-E019-4A91-AAEF-D9CB914F9FCE}" srcOrd="3" destOrd="0" parTransId="{DFE3D60B-C8DE-48DD-A1A5-4BB44FFC7152}" sibTransId="{EAB17676-6BBC-421F-B08F-F7BA6795E4E4}"/>
    <dgm:cxn modelId="{F6DDA098-4E32-4254-B12C-A295F40D2A4D}" srcId="{C8A7A8BC-8BC5-4EEB-A62A-80A444AFD472}" destId="{333B1D28-7EA5-4346-91A4-4469CEBC68B9}" srcOrd="0" destOrd="0" parTransId="{255E4C39-43BC-49C1-9949-2198D6383411}" sibTransId="{DD8506D3-4EA3-49BD-972C-7060268BAEA3}"/>
    <dgm:cxn modelId="{84C54C13-5F09-4B53-9C33-57C4A9A206E8}" type="presOf" srcId="{29585F04-6E83-4B3C-822F-E418389B1905}" destId="{B07FFE13-4202-45E4-AD71-230947B12F27}" srcOrd="0" destOrd="0" presId="urn:microsoft.com/office/officeart/2005/8/layout/orgChart1"/>
    <dgm:cxn modelId="{E4F376BE-0058-438D-96DC-3C9983FA05AF}" type="presOf" srcId="{3C4B57EE-C2B4-474A-B5DC-98590D7601DF}" destId="{EE7CCE5C-1C40-473A-8459-CA0A412839E7}" srcOrd="1" destOrd="0" presId="urn:microsoft.com/office/officeart/2005/8/layout/orgChart1"/>
    <dgm:cxn modelId="{A2050106-A6D0-4702-994C-CAE032340917}" srcId="{F3F5A613-9AEA-4E5E-A5E6-A54940028B3E}" destId="{733CBFA5-D268-4C25-925A-BFDA64458C0A}" srcOrd="1" destOrd="0" parTransId="{557555FB-6F18-4DA0-855B-30D053C6ECD2}" sibTransId="{83767250-A247-41AE-9482-7E0B71FBD29F}"/>
    <dgm:cxn modelId="{B2CC717E-421E-4F6E-9687-019537A3D549}" type="presOf" srcId="{582EEA02-D712-4727-BA8E-8160DA755E7B}" destId="{502DF345-9711-48DD-9E44-AEFB1424A733}" srcOrd="0" destOrd="0" presId="urn:microsoft.com/office/officeart/2005/8/layout/orgChart1"/>
    <dgm:cxn modelId="{8F0FDFDB-9B57-487B-96AF-BF444D20FF24}" type="presOf" srcId="{CD742A1E-D8AE-4981-8D5D-CBFAEEE39418}" destId="{09F634F6-B319-4909-AAE5-910F79FA62DC}" srcOrd="1" destOrd="0" presId="urn:microsoft.com/office/officeart/2005/8/layout/orgChart1"/>
    <dgm:cxn modelId="{3A42F012-A9E0-42A5-87EA-50D69944661F}" type="presOf" srcId="{CD742A1E-D8AE-4981-8D5D-CBFAEEE39418}" destId="{B0CA3FB0-7CAB-471A-BB44-2BD40BD44C53}" srcOrd="0" destOrd="0" presId="urn:microsoft.com/office/officeart/2005/8/layout/orgChart1"/>
    <dgm:cxn modelId="{21C0D19A-6251-4328-BD40-CCC50AB6D49B}" type="presOf" srcId="{F6E5AE27-E17E-4837-A171-89D99CDFD44A}" destId="{152B199C-4B57-4D07-91E6-CC273BAF46F5}" srcOrd="0" destOrd="0" presId="urn:microsoft.com/office/officeart/2005/8/layout/orgChart1"/>
    <dgm:cxn modelId="{083C1DB6-DE84-4F59-8FFB-E9D09C136F2E}" srcId="{F3F5A613-9AEA-4E5E-A5E6-A54940028B3E}" destId="{EF0D9E80-5671-4EE9-B000-626FB97EF9EF}" srcOrd="2" destOrd="0" parTransId="{6D3FF2F4-6550-445E-A323-52CE03157B57}" sibTransId="{C0691BF7-61F2-4DA0-A0D4-DD2EAB5D4AB9}"/>
    <dgm:cxn modelId="{E4B83E73-BA01-4A11-BD32-24B8A5EA6F8D}" type="presOf" srcId="{10DDBAE9-072B-4DB4-ACA9-E02997CDA66B}" destId="{92789F41-CA2A-40E6-A659-0D5B4E1A6D64}" srcOrd="0" destOrd="0" presId="urn:microsoft.com/office/officeart/2005/8/layout/orgChart1"/>
    <dgm:cxn modelId="{7B416F91-6662-4C93-983F-FB1D75DFCC96}" type="presOf" srcId="{0238EC38-4EFF-4BA6-BC9C-95E1A43E71C8}" destId="{4DC1CDF8-E12A-428E-8BA8-B2EAEF9E302C}" srcOrd="0" destOrd="0" presId="urn:microsoft.com/office/officeart/2005/8/layout/orgChart1"/>
    <dgm:cxn modelId="{9C11ADA5-F763-490C-B210-0CA3C2A724C5}" type="presOf" srcId="{B6E3A184-B7A2-4C7C-A951-09642EA8EC68}" destId="{A238C49E-623E-48AC-91CE-1DCEB074724F}" srcOrd="1" destOrd="0" presId="urn:microsoft.com/office/officeart/2005/8/layout/orgChart1"/>
    <dgm:cxn modelId="{88F72789-7E37-4BD8-B975-B7579640B29D}" type="presOf" srcId="{F3F5A613-9AEA-4E5E-A5E6-A54940028B3E}" destId="{CF43C0FC-3733-4828-9068-47973F1E8A7B}" srcOrd="1" destOrd="0" presId="urn:microsoft.com/office/officeart/2005/8/layout/orgChart1"/>
    <dgm:cxn modelId="{B2741090-1C2F-4049-B6E8-73EC8213B48A}" srcId="{733CBFA5-D268-4C25-925A-BFDA64458C0A}" destId="{65871B96-03F9-49BF-982D-2F9BCDFC22FA}" srcOrd="2" destOrd="0" parTransId="{F610CFCF-7D12-424C-9FE2-A4F444C89AD5}" sibTransId="{E3B7C762-F8F9-40D3-98D4-457E3663009C}"/>
    <dgm:cxn modelId="{6DA3BD43-E45A-4D50-8818-DCFEBEE12B53}" type="presOf" srcId="{10DDBAE9-072B-4DB4-ACA9-E02997CDA66B}" destId="{082E0E7D-F985-46DD-BBB9-A17E802611FF}" srcOrd="1" destOrd="0" presId="urn:microsoft.com/office/officeart/2005/8/layout/orgChart1"/>
    <dgm:cxn modelId="{0D07E187-D574-4023-BA20-50F115825F2B}" type="presOf" srcId="{37331831-D8E7-4BE8-B6F1-9A728F1800F7}" destId="{BF33C54B-18D5-4EAC-8177-D75484FCF9A2}" srcOrd="0" destOrd="0" presId="urn:microsoft.com/office/officeart/2005/8/layout/orgChart1"/>
    <dgm:cxn modelId="{6EC2BB0C-A610-4B5B-B4CA-E091318F9C82}" type="presOf" srcId="{F3F5A613-9AEA-4E5E-A5E6-A54940028B3E}" destId="{19C6B1D2-5FBA-4BF7-AB01-BF0F6BE104AC}" srcOrd="0" destOrd="0" presId="urn:microsoft.com/office/officeart/2005/8/layout/orgChart1"/>
    <dgm:cxn modelId="{9D1FE77B-BC64-4AB1-BE65-AF3E53EC7A19}" srcId="{582EEA02-D712-4727-BA8E-8160DA755E7B}" destId="{4AE167BC-EB63-4736-AFA0-2B8F5513D46D}" srcOrd="1" destOrd="0" parTransId="{5FD55F74-C37C-4DC3-B312-D4DF8A49FE73}" sibTransId="{EC2CBA5C-0FC1-405E-9888-97A0E117484E}"/>
    <dgm:cxn modelId="{4FE267DD-58F8-41E0-A67C-736EF739C5E9}" type="presOf" srcId="{24FB6A9E-4A6F-4E80-895C-E9AD1B89C9EC}" destId="{3A8D671C-B4A1-4175-972E-334DCD193B10}" srcOrd="1" destOrd="0" presId="urn:microsoft.com/office/officeart/2005/8/layout/orgChart1"/>
    <dgm:cxn modelId="{E6F1114C-0818-4F81-ABD1-A834B3E1A9F9}" type="presOf" srcId="{29585F04-6E83-4B3C-822F-E418389B1905}" destId="{685ED4F0-D028-4F11-B941-8675966A317E}" srcOrd="1" destOrd="0" presId="urn:microsoft.com/office/officeart/2005/8/layout/orgChart1"/>
    <dgm:cxn modelId="{82109349-B024-478D-8439-193391998409}" type="presOf" srcId="{660ADD8B-3F06-4F96-A3AA-242B536F8636}" destId="{471CD762-B8A6-48AD-BE54-82728D7E4C31}" srcOrd="1" destOrd="0" presId="urn:microsoft.com/office/officeart/2005/8/layout/orgChart1"/>
    <dgm:cxn modelId="{6B5E013A-06B3-4C58-880A-6FDCD73C7FEE}" srcId="{29585F04-6E83-4B3C-822F-E418389B1905}" destId="{582EEA02-D712-4727-BA8E-8160DA755E7B}" srcOrd="0" destOrd="0" parTransId="{021C8707-FFDD-4F3E-A171-C72335319C61}" sibTransId="{A0BFBA19-7338-4D29-9DE7-D42B25B7CD48}"/>
    <dgm:cxn modelId="{A8F50DCD-19D9-4315-9E00-0C32D07A00C3}" srcId="{F3F5A613-9AEA-4E5E-A5E6-A54940028B3E}" destId="{83D3BA1E-C9E5-47FE-81A9-059091FD3634}" srcOrd="0" destOrd="0" parTransId="{37331831-D8E7-4BE8-B6F1-9A728F1800F7}" sibTransId="{89841D69-95E4-48B3-8FFF-1325F91832A7}"/>
    <dgm:cxn modelId="{CA8C99EF-33CD-4CBD-B5B7-C3300837BB60}" type="presOf" srcId="{733CBFA5-D268-4C25-925A-BFDA64458C0A}" destId="{88DECEFC-9B27-485E-AE22-98E80EE087E7}" srcOrd="0" destOrd="0" presId="urn:microsoft.com/office/officeart/2005/8/layout/orgChart1"/>
    <dgm:cxn modelId="{5E400C77-1152-4A87-AE7F-402FDF47002A}" srcId="{733CBFA5-D268-4C25-925A-BFDA64458C0A}" destId="{5EA0AEC4-4446-4F8B-8D88-95189FB67FE5}" srcOrd="1" destOrd="0" parTransId="{EF60BC50-54D7-4DC2-88CD-7683E9430E7C}" sibTransId="{9D09BE41-31E4-4E68-80FE-98B7F43CD22A}"/>
    <dgm:cxn modelId="{B54EDDCE-F8DC-4E51-8FB4-804EAF4D33AC}" type="presOf" srcId="{7106CA79-A9E7-4997-8953-2CAFD063DD3D}" destId="{F6B8DA25-DF5D-4A49-AA7B-64310E6D7E4A}" srcOrd="0" destOrd="0" presId="urn:microsoft.com/office/officeart/2005/8/layout/orgChart1"/>
    <dgm:cxn modelId="{4C81087C-23D8-4DE1-85D6-448246E82CBA}" type="presOf" srcId="{660ADD8B-3F06-4F96-A3AA-242B536F8636}" destId="{4EBBFD70-13CF-4421-9335-81796E7353B0}" srcOrd="0" destOrd="0" presId="urn:microsoft.com/office/officeart/2005/8/layout/orgChart1"/>
    <dgm:cxn modelId="{15567CDF-7F87-4AFC-82DA-552FDFE4D83F}" type="presOf" srcId="{86B882CC-5510-4FA4-95BB-77537C366AA1}" destId="{4068C8F0-5A58-4BE7-A016-7BA5B35FE866}" srcOrd="0" destOrd="0" presId="urn:microsoft.com/office/officeart/2005/8/layout/orgChart1"/>
    <dgm:cxn modelId="{257FF907-731F-40F3-932A-1903BF2A47E2}" type="presOf" srcId="{333B1D28-7EA5-4346-91A4-4469CEBC68B9}" destId="{81892A60-31FA-43CC-8A33-8F936F60A996}" srcOrd="0" destOrd="0" presId="urn:microsoft.com/office/officeart/2005/8/layout/orgChart1"/>
    <dgm:cxn modelId="{EF79EA65-536A-4844-9A02-23D719CFC932}" type="presOf" srcId="{4AE167BC-EB63-4736-AFA0-2B8F5513D46D}" destId="{0FBD8A68-73D5-4F37-88C3-5E31BA20CAC8}" srcOrd="0" destOrd="0" presId="urn:microsoft.com/office/officeart/2005/8/layout/orgChart1"/>
    <dgm:cxn modelId="{9634797D-1E87-4F8C-B1D8-DC3F289B2D39}" srcId="{5EA0AEC4-4446-4F8B-8D88-95189FB67FE5}" destId="{3C4B57EE-C2B4-474A-B5DC-98590D7601DF}" srcOrd="1" destOrd="0" parTransId="{A07FBC35-ACA4-416D-B3F6-1EB121C04557}" sibTransId="{1FA8E996-F8DB-4E26-A9BA-99A8EB974310}"/>
    <dgm:cxn modelId="{B1AFD62D-DC93-403C-B8E0-B7D2D3D5D1C5}" type="presOf" srcId="{0E60C491-7686-4921-9F0E-0470CC1D83C0}" destId="{AF0A6870-A5C1-4C40-8AAD-18BECF1F4937}" srcOrd="1" destOrd="0" presId="urn:microsoft.com/office/officeart/2005/8/layout/orgChart1"/>
    <dgm:cxn modelId="{02A1CBCE-217E-4977-96A1-6A4D37823F25}" type="presOf" srcId="{E8B076B2-E019-4A91-AAEF-D9CB914F9FCE}" destId="{6AC8E037-7BB6-4C65-9230-4458862303AD}" srcOrd="1" destOrd="0" presId="urn:microsoft.com/office/officeart/2005/8/layout/orgChart1"/>
    <dgm:cxn modelId="{3D04F1EF-4980-4344-8779-CEF0A8154396}" type="presOf" srcId="{833677CB-A867-4D63-A4B4-DEFEAF36A7EE}" destId="{64E9F3D9-9323-4FDF-8398-FB334A98D39E}" srcOrd="0" destOrd="0" presId="urn:microsoft.com/office/officeart/2005/8/layout/orgChart1"/>
    <dgm:cxn modelId="{C440F329-198C-4C51-986E-8C9C701B49B0}" type="presOf" srcId="{65871B96-03F9-49BF-982D-2F9BCDFC22FA}" destId="{1A2549F2-27ED-4055-B0AD-4A442D10B373}" srcOrd="1" destOrd="0" presId="urn:microsoft.com/office/officeart/2005/8/layout/orgChart1"/>
    <dgm:cxn modelId="{431EF526-075A-414D-BA8B-FA5280809663}" type="presOf" srcId="{4AE167BC-EB63-4736-AFA0-2B8F5513D46D}" destId="{317F7E87-75A2-4B5C-A555-6BB300629B74}" srcOrd="1" destOrd="0" presId="urn:microsoft.com/office/officeart/2005/8/layout/orgChart1"/>
    <dgm:cxn modelId="{E6591D30-1BB7-4A2A-9BC5-19CAA24F62DB}" type="presOf" srcId="{EF60BC50-54D7-4DC2-88CD-7683E9430E7C}" destId="{2AC52428-0185-4B08-8983-BD9C29AD7214}" srcOrd="0" destOrd="0" presId="urn:microsoft.com/office/officeart/2005/8/layout/orgChart1"/>
    <dgm:cxn modelId="{B19A5760-FD9C-477A-9C97-D3D6F99318C8}" type="presOf" srcId="{676FA164-4D9D-4950-B53C-52FAE3889EBC}" destId="{5C4D0FCD-C374-4C3F-991D-9F93BA35F9A9}" srcOrd="0" destOrd="0" presId="urn:microsoft.com/office/officeart/2005/8/layout/orgChart1"/>
    <dgm:cxn modelId="{E1ED6E9B-4C3B-4002-85FA-913921FDC73D}" srcId="{582EEA02-D712-4727-BA8E-8160DA755E7B}" destId="{B6E3A184-B7A2-4C7C-A951-09642EA8EC68}" srcOrd="2" destOrd="0" parTransId="{7106CA79-A9E7-4997-8953-2CAFD063DD3D}" sibTransId="{E2D1EE44-423B-40DE-AB6B-93562B5EA628}"/>
    <dgm:cxn modelId="{B5AA1951-15BD-4E2B-89F4-5D86B486F568}" type="presOf" srcId="{B4B3BEFE-762C-4DFA-A719-E8FAD904F91C}" destId="{84A5F72C-5377-4550-8086-56929ADCE437}" srcOrd="0" destOrd="0" presId="urn:microsoft.com/office/officeart/2005/8/layout/orgChart1"/>
    <dgm:cxn modelId="{011D037D-D6EC-4282-85C9-A820AF81B7AC}" srcId="{F6E5AE27-E17E-4837-A171-89D99CDFD44A}" destId="{F3F5A613-9AEA-4E5E-A5E6-A54940028B3E}" srcOrd="0" destOrd="0" parTransId="{D943C5AF-0ABB-4C31-9E71-DEBFA66429C9}" sibTransId="{635802F4-7DDC-4DF0-8BD7-2C6BF1A3ED8A}"/>
    <dgm:cxn modelId="{6A6595A7-087D-411B-BDD9-FB2D1875BB45}" type="presOf" srcId="{0E60C491-7686-4921-9F0E-0470CC1D83C0}" destId="{0BBDEB86-C683-4859-B420-59461C428C90}" srcOrd="0" destOrd="0" presId="urn:microsoft.com/office/officeart/2005/8/layout/orgChart1"/>
    <dgm:cxn modelId="{A2349805-9576-427F-9B4C-842365BE9489}" type="presOf" srcId="{021C8707-FFDD-4F3E-A171-C72335319C61}" destId="{F58F3D8C-3D3A-4BAA-A8E3-C3B6DFC464A6}" srcOrd="0" destOrd="0" presId="urn:microsoft.com/office/officeart/2005/8/layout/orgChart1"/>
    <dgm:cxn modelId="{EB996387-BE55-44D6-9ED6-A379EA637414}" type="presOf" srcId="{5FD55F74-C37C-4DC3-B312-D4DF8A49FE73}" destId="{AF3A9ECC-EE86-42E6-92F7-174C3DAAD021}" srcOrd="0" destOrd="0" presId="urn:microsoft.com/office/officeart/2005/8/layout/orgChart1"/>
    <dgm:cxn modelId="{4202807F-DE09-4D48-9D96-E003EDD5555E}" type="presOf" srcId="{733CBFA5-D268-4C25-925A-BFDA64458C0A}" destId="{0FFB97FA-3CF1-4B7D-95D2-E5B3AD2AE0AB}" srcOrd="1" destOrd="0" presId="urn:microsoft.com/office/officeart/2005/8/layout/orgChart1"/>
    <dgm:cxn modelId="{219FB122-C861-4729-BE24-8A29DF933973}" type="presOf" srcId="{5EA0AEC4-4446-4F8B-8D88-95189FB67FE5}" destId="{57602CFB-890A-438F-A2B5-95B31483C0D3}" srcOrd="1" destOrd="0" presId="urn:microsoft.com/office/officeart/2005/8/layout/orgChart1"/>
    <dgm:cxn modelId="{90EFDF92-1F87-486F-A38D-9479F210792F}" type="presOf" srcId="{C8A7A8BC-8BC5-4EEB-A62A-80A444AFD472}" destId="{D76B577F-6A5A-4D5A-8C48-B75587CF9DE5}" srcOrd="1" destOrd="0" presId="urn:microsoft.com/office/officeart/2005/8/layout/orgChart1"/>
    <dgm:cxn modelId="{B7DDF363-021D-4BE8-B23C-F51D523F3C86}" type="presOf" srcId="{8535A152-2DB1-4E8A-A9B3-C325B2BFB40E}" destId="{79FDFEF8-A2F5-4D33-8E36-50BD0A705582}" srcOrd="0" destOrd="0" presId="urn:microsoft.com/office/officeart/2005/8/layout/orgChart1"/>
    <dgm:cxn modelId="{FA6F0629-A568-48C6-8098-5B1BDCC02464}" srcId="{5EA0AEC4-4446-4F8B-8D88-95189FB67FE5}" destId="{ACEAAA1B-5DD4-4037-9258-90A419FCCD05}" srcOrd="2" destOrd="0" parTransId="{86B882CC-5510-4FA4-95BB-77537C366AA1}" sibTransId="{A8101573-10B9-4F57-9097-9EB2D6B2D429}"/>
    <dgm:cxn modelId="{EAAD9B4A-A8B4-486E-8B5B-E56A5CA704D2}" srcId="{61B4FF99-C100-4E41-96E2-0F7E9600F0C2}" destId="{CD742A1E-D8AE-4981-8D5D-CBFAEEE39418}" srcOrd="0" destOrd="0" parTransId="{833677CB-A867-4D63-A4B4-DEFEAF36A7EE}" sibTransId="{A685AEE9-6773-45FD-8803-6A7731B885AE}"/>
    <dgm:cxn modelId="{87268C5F-35EF-40F6-9736-998C792C3297}" srcId="{F3F5A613-9AEA-4E5E-A5E6-A54940028B3E}" destId="{531A8A17-C675-402D-8A20-A0B9AF97BEB7}" srcOrd="5" destOrd="0" parTransId="{02653A06-75B6-4225-AF23-4E5B86FB8762}" sibTransId="{49BCD2CF-6922-47CF-907E-886BC53F9772}"/>
    <dgm:cxn modelId="{48AF6D11-3FC3-4735-97EE-ECD0D3B5A03A}" type="presOf" srcId="{DFE3D60B-C8DE-48DD-A1A5-4BB44FFC7152}" destId="{545C5B28-BF45-4E25-ABC2-47C3A37BB679}" srcOrd="0" destOrd="0" presId="urn:microsoft.com/office/officeart/2005/8/layout/orgChart1"/>
    <dgm:cxn modelId="{2323C844-ADAE-45F5-BC18-7FE7C41870A5}" type="presOf" srcId="{02653A06-75B6-4225-AF23-4E5B86FB8762}" destId="{2742BD99-0EFA-442A-AB50-1A5CDF4CFA6C}" srcOrd="0" destOrd="0" presId="urn:microsoft.com/office/officeart/2005/8/layout/orgChart1"/>
    <dgm:cxn modelId="{626D91E8-B5AA-4D62-A1FC-A91C159C090C}" type="presOf" srcId="{65871B96-03F9-49BF-982D-2F9BCDFC22FA}" destId="{84E4CBF7-BADD-4467-ADA1-89D38A711814}" srcOrd="0" destOrd="0" presId="urn:microsoft.com/office/officeart/2005/8/layout/orgChart1"/>
    <dgm:cxn modelId="{BAB48150-8013-4350-A117-D86EE706AD61}" srcId="{582EEA02-D712-4727-BA8E-8160DA755E7B}" destId="{660ADD8B-3F06-4F96-A3AA-242B536F8636}" srcOrd="0" destOrd="0" parTransId="{0238EC38-4EFF-4BA6-BC9C-95E1A43E71C8}" sibTransId="{F2D55113-4AF7-42C8-B7D2-FCA9F1F41520}"/>
    <dgm:cxn modelId="{0EE27E1E-B794-4EB9-AF86-7F5ECAF68D95}" type="presOf" srcId="{ACEAAA1B-5DD4-4037-9258-90A419FCCD05}" destId="{D34B28D8-F03C-4856-84FA-1F90F21F70C7}" srcOrd="0" destOrd="0" presId="urn:microsoft.com/office/officeart/2005/8/layout/orgChart1"/>
    <dgm:cxn modelId="{75456DFD-22AA-4F5C-85EE-75EC3E16F9EE}" type="presOf" srcId="{219F6D8E-640F-4E96-A59E-8CAEA4162B4D}" destId="{16A0C510-91C6-4A67-8A39-BBFE90FD4F98}" srcOrd="0" destOrd="0" presId="urn:microsoft.com/office/officeart/2005/8/layout/orgChart1"/>
    <dgm:cxn modelId="{ED268993-EF94-43C1-BD5D-AE60BFDE5A11}" type="presOf" srcId="{83D3BA1E-C9E5-47FE-81A9-059091FD3634}" destId="{17A466E5-7949-47FD-BCBC-44B2187197D3}" srcOrd="0" destOrd="0" presId="urn:microsoft.com/office/officeart/2005/8/layout/orgChart1"/>
    <dgm:cxn modelId="{80B24AF0-EBA3-4B47-A29C-CDBCF8705ECC}" type="presOf" srcId="{531A8A17-C675-402D-8A20-A0B9AF97BEB7}" destId="{D07E0576-A180-4747-8201-04B94FE4A543}" srcOrd="1" destOrd="0" presId="urn:microsoft.com/office/officeart/2005/8/layout/orgChart1"/>
    <dgm:cxn modelId="{DFF8E934-F8BE-4C73-8493-54157DFC0628}" type="presOf" srcId="{C8A7A8BC-8BC5-4EEB-A62A-80A444AFD472}" destId="{41F58EBB-0EC7-4B8F-A676-308DBFA8E2C8}" srcOrd="0" destOrd="0" presId="urn:microsoft.com/office/officeart/2005/8/layout/orgChart1"/>
    <dgm:cxn modelId="{5619AFB8-0B28-47DB-BD34-3FC58F1EC8A6}" srcId="{733CBFA5-D268-4C25-925A-BFDA64458C0A}" destId="{10DDBAE9-072B-4DB4-ACA9-E02997CDA66B}" srcOrd="0" destOrd="0" parTransId="{4E04C983-491B-488E-BD9B-102D0E658640}" sibTransId="{D73AB90E-D896-4229-8A4F-B41333931EA0}"/>
    <dgm:cxn modelId="{5DC333EF-307B-4A5D-AE96-0B05ADD9DF2F}" srcId="{333B1D28-7EA5-4346-91A4-4469CEBC68B9}" destId="{24FB6A9E-4A6F-4E80-895C-E9AD1B89C9EC}" srcOrd="0" destOrd="0" parTransId="{219F6D8E-640F-4E96-A59E-8CAEA4162B4D}" sibTransId="{14EC2524-17F0-410C-B971-09E2E3FFF51E}"/>
    <dgm:cxn modelId="{847AA34A-74BE-4BFB-B963-E62BDE2E4152}" type="presOf" srcId="{EF0D9E80-5671-4EE9-B000-626FB97EF9EF}" destId="{0C58E626-FBD9-4C5D-B9D2-B30253AE4431}" srcOrd="1" destOrd="0" presId="urn:microsoft.com/office/officeart/2005/8/layout/orgChart1"/>
    <dgm:cxn modelId="{1B02F2EF-2C31-49DB-B359-D44F7DD61ABD}" type="presOf" srcId="{531A8A17-C675-402D-8A20-A0B9AF97BEB7}" destId="{4EDE37EA-675F-49B6-9D09-DE8E4C5A41A7}" srcOrd="0" destOrd="0" presId="urn:microsoft.com/office/officeart/2005/8/layout/orgChart1"/>
    <dgm:cxn modelId="{5C812DA6-4BF4-40FE-903B-6219342CA676}" type="presOf" srcId="{4E04C983-491B-488E-BD9B-102D0E658640}" destId="{75C207D9-7E59-467C-A956-ACBEBB9809C1}" srcOrd="0" destOrd="0" presId="urn:microsoft.com/office/officeart/2005/8/layout/orgChart1"/>
    <dgm:cxn modelId="{B1C0495A-FD96-449E-884A-B3646969C257}" type="presOf" srcId="{095CE011-3BC6-4931-A04C-5F79F7E5BC28}" destId="{009F9C77-5ABA-4B2A-94C8-693D98855697}" srcOrd="1" destOrd="0" presId="urn:microsoft.com/office/officeart/2005/8/layout/orgChart1"/>
    <dgm:cxn modelId="{59D2F5D8-EB03-483B-A05C-BDE7799EC0CA}" type="presOf" srcId="{F610CFCF-7D12-424C-9FE2-A4F444C89AD5}" destId="{0D129C2E-37CA-4D4E-B3C7-A5F690ACB5DC}" srcOrd="0" destOrd="0" presId="urn:microsoft.com/office/officeart/2005/8/layout/orgChart1"/>
    <dgm:cxn modelId="{890230EF-D80A-4F77-9324-97D195071F85}" srcId="{5EA0AEC4-4446-4F8B-8D88-95189FB67FE5}" destId="{095CE011-3BC6-4931-A04C-5F79F7E5BC28}" srcOrd="3" destOrd="0" parTransId="{5C4AD57B-DC2E-47B1-A7D1-FF62F8738996}" sibTransId="{E8EAEC9A-00F9-4794-B75A-C7610CC9B8BD}"/>
    <dgm:cxn modelId="{E7F79FA4-3EAF-4FA6-A8EB-2B7EED5278FF}" type="presOf" srcId="{B6E3A184-B7A2-4C7C-A951-09642EA8EC68}" destId="{08B3BB54-A35E-4435-9252-9740FC32EE87}" srcOrd="0" destOrd="0" presId="urn:microsoft.com/office/officeart/2005/8/layout/orgChart1"/>
    <dgm:cxn modelId="{02C873DD-FB8C-4875-9607-4FB1508DE281}" srcId="{5EA0AEC4-4446-4F8B-8D88-95189FB67FE5}" destId="{C8A7A8BC-8BC5-4EEB-A62A-80A444AFD472}" srcOrd="0" destOrd="0" parTransId="{676FA164-4D9D-4950-B53C-52FAE3889EBC}" sibTransId="{39442B2F-2F20-4914-B28B-3D95E2F50490}"/>
    <dgm:cxn modelId="{E61C6A53-9730-4857-9D2A-CAA2D8674B2E}" type="presOf" srcId="{3C4B57EE-C2B4-474A-B5DC-98590D7601DF}" destId="{A0326D64-58D3-40BA-B95F-5F221B68F308}" srcOrd="0" destOrd="0" presId="urn:microsoft.com/office/officeart/2005/8/layout/orgChart1"/>
    <dgm:cxn modelId="{29241C52-4444-4287-913C-FC51532760C7}" type="presOf" srcId="{095CE011-3BC6-4931-A04C-5F79F7E5BC28}" destId="{30DA402B-022C-4427-B94B-F387D74CEAE1}" srcOrd="0" destOrd="0" presId="urn:microsoft.com/office/officeart/2005/8/layout/orgChart1"/>
    <dgm:cxn modelId="{858B23B3-E18E-4671-AF2B-6C17A79C3564}" type="presOf" srcId="{ACEAAA1B-5DD4-4037-9258-90A419FCCD05}" destId="{19F44B1C-DD62-4AAD-9C9B-C6362E783CC5}" srcOrd="1" destOrd="0" presId="urn:microsoft.com/office/officeart/2005/8/layout/orgChart1"/>
    <dgm:cxn modelId="{7D0DFD4C-07DD-4517-9B0C-2E1004849C08}" type="presParOf" srcId="{152B199C-4B57-4D07-91E6-CC273BAF46F5}" destId="{134E0445-F58D-4976-83EF-79D8E0B6ACDD}" srcOrd="0" destOrd="0" presId="urn:microsoft.com/office/officeart/2005/8/layout/orgChart1"/>
    <dgm:cxn modelId="{7A804187-5456-4044-A973-A3AA8FAE9091}" type="presParOf" srcId="{134E0445-F58D-4976-83EF-79D8E0B6ACDD}" destId="{9C27B70F-0CFF-4D86-A676-C6994F73C7D3}" srcOrd="0" destOrd="0" presId="urn:microsoft.com/office/officeart/2005/8/layout/orgChart1"/>
    <dgm:cxn modelId="{067E6F44-708B-459C-9927-51D27E290E59}" type="presParOf" srcId="{9C27B70F-0CFF-4D86-A676-C6994F73C7D3}" destId="{19C6B1D2-5FBA-4BF7-AB01-BF0F6BE104AC}" srcOrd="0" destOrd="0" presId="urn:microsoft.com/office/officeart/2005/8/layout/orgChart1"/>
    <dgm:cxn modelId="{CD7A3CFC-0834-4FCE-9AE5-643438CC8C8A}" type="presParOf" srcId="{9C27B70F-0CFF-4D86-A676-C6994F73C7D3}" destId="{CF43C0FC-3733-4828-9068-47973F1E8A7B}" srcOrd="1" destOrd="0" presId="urn:microsoft.com/office/officeart/2005/8/layout/orgChart1"/>
    <dgm:cxn modelId="{77B6A1D8-EA1B-4CE5-AE6E-C538D6FA8872}" type="presParOf" srcId="{134E0445-F58D-4976-83EF-79D8E0B6ACDD}" destId="{E3C51777-7B82-472B-AFDD-60D73618B2DA}" srcOrd="1" destOrd="0" presId="urn:microsoft.com/office/officeart/2005/8/layout/orgChart1"/>
    <dgm:cxn modelId="{211FF07F-972B-494C-A222-8D6649EDBF02}" type="presParOf" srcId="{E3C51777-7B82-472B-AFDD-60D73618B2DA}" destId="{BF33C54B-18D5-4EAC-8177-D75484FCF9A2}" srcOrd="0" destOrd="0" presId="urn:microsoft.com/office/officeart/2005/8/layout/orgChart1"/>
    <dgm:cxn modelId="{63AFDE89-F9F3-4ADB-AFDB-2C0CEAA37761}" type="presParOf" srcId="{E3C51777-7B82-472B-AFDD-60D73618B2DA}" destId="{15A408F9-6692-4FCC-9BC0-F6650A690BA2}" srcOrd="1" destOrd="0" presId="urn:microsoft.com/office/officeart/2005/8/layout/orgChart1"/>
    <dgm:cxn modelId="{E381ADBF-D505-485E-AB4C-42FF45B64A52}" type="presParOf" srcId="{15A408F9-6692-4FCC-9BC0-F6650A690BA2}" destId="{0E142FDC-6161-455D-B5FE-C882EFE055DF}" srcOrd="0" destOrd="0" presId="urn:microsoft.com/office/officeart/2005/8/layout/orgChart1"/>
    <dgm:cxn modelId="{4AB245A5-F19E-4FFD-B2F8-8D7177341EEF}" type="presParOf" srcId="{0E142FDC-6161-455D-B5FE-C882EFE055DF}" destId="{17A466E5-7949-47FD-BCBC-44B2187197D3}" srcOrd="0" destOrd="0" presId="urn:microsoft.com/office/officeart/2005/8/layout/orgChart1"/>
    <dgm:cxn modelId="{4E8403C8-7E7C-4446-9C25-5E20B18E5592}" type="presParOf" srcId="{0E142FDC-6161-455D-B5FE-C882EFE055DF}" destId="{4B574332-9957-47DE-A651-8E8625427AFE}" srcOrd="1" destOrd="0" presId="urn:microsoft.com/office/officeart/2005/8/layout/orgChart1"/>
    <dgm:cxn modelId="{0A540720-DB6E-4E13-B610-825809C08286}" type="presParOf" srcId="{15A408F9-6692-4FCC-9BC0-F6650A690BA2}" destId="{AD43603F-0147-462D-96CA-E432D296C945}" srcOrd="1" destOrd="0" presId="urn:microsoft.com/office/officeart/2005/8/layout/orgChart1"/>
    <dgm:cxn modelId="{954BC175-0476-4ACC-B2B4-E6D90B78486A}" type="presParOf" srcId="{15A408F9-6692-4FCC-9BC0-F6650A690BA2}" destId="{A982D188-6580-4A15-94BB-9F17018D4508}" srcOrd="2" destOrd="0" presId="urn:microsoft.com/office/officeart/2005/8/layout/orgChart1"/>
    <dgm:cxn modelId="{3AC9E7A4-A484-4494-A950-6FE9917BD51C}" type="presParOf" srcId="{E3C51777-7B82-472B-AFDD-60D73618B2DA}" destId="{A78ECD6F-F9A9-48BC-8781-E2F90F1A37E0}" srcOrd="2" destOrd="0" presId="urn:microsoft.com/office/officeart/2005/8/layout/orgChart1"/>
    <dgm:cxn modelId="{ECC767B3-C6A4-419B-8EC6-E94836A17B48}" type="presParOf" srcId="{E3C51777-7B82-472B-AFDD-60D73618B2DA}" destId="{1CBC5DDE-FE77-4A17-B1AB-FFFC9912D480}" srcOrd="3" destOrd="0" presId="urn:microsoft.com/office/officeart/2005/8/layout/orgChart1"/>
    <dgm:cxn modelId="{2026917D-4874-4C74-A9C2-101D6A8EC651}" type="presParOf" srcId="{1CBC5DDE-FE77-4A17-B1AB-FFFC9912D480}" destId="{193EE626-2E90-4B57-8514-9B0814226F4F}" srcOrd="0" destOrd="0" presId="urn:microsoft.com/office/officeart/2005/8/layout/orgChart1"/>
    <dgm:cxn modelId="{976EC064-A0A5-4791-BF3A-D651976E8728}" type="presParOf" srcId="{193EE626-2E90-4B57-8514-9B0814226F4F}" destId="{88DECEFC-9B27-485E-AE22-98E80EE087E7}" srcOrd="0" destOrd="0" presId="urn:microsoft.com/office/officeart/2005/8/layout/orgChart1"/>
    <dgm:cxn modelId="{6682291B-A098-4D46-9AA6-0D41960B5D0F}" type="presParOf" srcId="{193EE626-2E90-4B57-8514-9B0814226F4F}" destId="{0FFB97FA-3CF1-4B7D-95D2-E5B3AD2AE0AB}" srcOrd="1" destOrd="0" presId="urn:microsoft.com/office/officeart/2005/8/layout/orgChart1"/>
    <dgm:cxn modelId="{3CBD169C-2AF3-42E1-98F5-C1D6A8077418}" type="presParOf" srcId="{1CBC5DDE-FE77-4A17-B1AB-FFFC9912D480}" destId="{AB406D22-AA26-48CE-A45E-72B66E10A8D8}" srcOrd="1" destOrd="0" presId="urn:microsoft.com/office/officeart/2005/8/layout/orgChart1"/>
    <dgm:cxn modelId="{EE1C7030-B0C0-4AAF-95D0-42FD04D0B228}" type="presParOf" srcId="{AB406D22-AA26-48CE-A45E-72B66E10A8D8}" destId="{75C207D9-7E59-467C-A956-ACBEBB9809C1}" srcOrd="0" destOrd="0" presId="urn:microsoft.com/office/officeart/2005/8/layout/orgChart1"/>
    <dgm:cxn modelId="{704025E7-D509-4516-B420-B48094A78D14}" type="presParOf" srcId="{AB406D22-AA26-48CE-A45E-72B66E10A8D8}" destId="{40485739-0198-44CF-A7B0-DEA9F99243AB}" srcOrd="1" destOrd="0" presId="urn:microsoft.com/office/officeart/2005/8/layout/orgChart1"/>
    <dgm:cxn modelId="{34AFD3C2-5032-4221-8DE8-466509568FDC}" type="presParOf" srcId="{40485739-0198-44CF-A7B0-DEA9F99243AB}" destId="{4BB66016-302D-4012-980E-2FF5FD4C787F}" srcOrd="0" destOrd="0" presId="urn:microsoft.com/office/officeart/2005/8/layout/orgChart1"/>
    <dgm:cxn modelId="{16D69EC7-CB1D-44AE-AB10-80686741C5CB}" type="presParOf" srcId="{4BB66016-302D-4012-980E-2FF5FD4C787F}" destId="{92789F41-CA2A-40E6-A659-0D5B4E1A6D64}" srcOrd="0" destOrd="0" presId="urn:microsoft.com/office/officeart/2005/8/layout/orgChart1"/>
    <dgm:cxn modelId="{9FC1996E-A3FD-404A-A026-C2B33F505789}" type="presParOf" srcId="{4BB66016-302D-4012-980E-2FF5FD4C787F}" destId="{082E0E7D-F985-46DD-BBB9-A17E802611FF}" srcOrd="1" destOrd="0" presId="urn:microsoft.com/office/officeart/2005/8/layout/orgChart1"/>
    <dgm:cxn modelId="{03D68ED4-FED6-4B0B-BF81-DE235BB29C66}" type="presParOf" srcId="{40485739-0198-44CF-A7B0-DEA9F99243AB}" destId="{66F5EC52-451C-4ED4-9D01-8F5DCD795866}" srcOrd="1" destOrd="0" presId="urn:microsoft.com/office/officeart/2005/8/layout/orgChart1"/>
    <dgm:cxn modelId="{7D634E09-A02A-4ADA-BA44-D67965A0F7BE}" type="presParOf" srcId="{40485739-0198-44CF-A7B0-DEA9F99243AB}" destId="{C2BA8DDC-A12E-4D50-87AC-4B4CB9132426}" srcOrd="2" destOrd="0" presId="urn:microsoft.com/office/officeart/2005/8/layout/orgChart1"/>
    <dgm:cxn modelId="{F28D6291-A7C5-4482-980B-44DC9E5134AB}" type="presParOf" srcId="{AB406D22-AA26-48CE-A45E-72B66E10A8D8}" destId="{2AC52428-0185-4B08-8983-BD9C29AD7214}" srcOrd="2" destOrd="0" presId="urn:microsoft.com/office/officeart/2005/8/layout/orgChart1"/>
    <dgm:cxn modelId="{19EF4459-B384-430F-8675-4C4954468859}" type="presParOf" srcId="{AB406D22-AA26-48CE-A45E-72B66E10A8D8}" destId="{7CBB9B45-95E5-44A3-97DF-3E116EA25132}" srcOrd="3" destOrd="0" presId="urn:microsoft.com/office/officeart/2005/8/layout/orgChart1"/>
    <dgm:cxn modelId="{2BDCADAA-BA61-4947-BD81-A4E201BFB2E3}" type="presParOf" srcId="{7CBB9B45-95E5-44A3-97DF-3E116EA25132}" destId="{19EEC586-7239-4EEE-8A96-8DEBE5FA2A94}" srcOrd="0" destOrd="0" presId="urn:microsoft.com/office/officeart/2005/8/layout/orgChart1"/>
    <dgm:cxn modelId="{FB553CEF-C74F-4E36-94EC-C0AE812BD5E6}" type="presParOf" srcId="{19EEC586-7239-4EEE-8A96-8DEBE5FA2A94}" destId="{28CA9CAF-2148-438D-9586-418F404241D4}" srcOrd="0" destOrd="0" presId="urn:microsoft.com/office/officeart/2005/8/layout/orgChart1"/>
    <dgm:cxn modelId="{483DAF27-D435-4B35-A702-52B4B367E1A8}" type="presParOf" srcId="{19EEC586-7239-4EEE-8A96-8DEBE5FA2A94}" destId="{57602CFB-890A-438F-A2B5-95B31483C0D3}" srcOrd="1" destOrd="0" presId="urn:microsoft.com/office/officeart/2005/8/layout/orgChart1"/>
    <dgm:cxn modelId="{E9B333C7-21D2-48E1-87B4-76C4D36A95DD}" type="presParOf" srcId="{7CBB9B45-95E5-44A3-97DF-3E116EA25132}" destId="{25927957-C0AF-4451-93ED-D6364EA34C42}" srcOrd="1" destOrd="0" presId="urn:microsoft.com/office/officeart/2005/8/layout/orgChart1"/>
    <dgm:cxn modelId="{5A65D070-C578-453A-A4A0-FC3A4DA70DB2}" type="presParOf" srcId="{25927957-C0AF-4451-93ED-D6364EA34C42}" destId="{5C4D0FCD-C374-4C3F-991D-9F93BA35F9A9}" srcOrd="0" destOrd="0" presId="urn:microsoft.com/office/officeart/2005/8/layout/orgChart1"/>
    <dgm:cxn modelId="{0620502B-68F0-437E-8675-D647A871C919}" type="presParOf" srcId="{25927957-C0AF-4451-93ED-D6364EA34C42}" destId="{D7C84B0C-827B-4EE4-B913-86184F5F101B}" srcOrd="1" destOrd="0" presId="urn:microsoft.com/office/officeart/2005/8/layout/orgChart1"/>
    <dgm:cxn modelId="{AF209385-859B-40F9-B9C7-FB2E391CC0F9}" type="presParOf" srcId="{D7C84B0C-827B-4EE4-B913-86184F5F101B}" destId="{62792B2A-EF51-4531-9288-BF80A0032CF1}" srcOrd="0" destOrd="0" presId="urn:microsoft.com/office/officeart/2005/8/layout/orgChart1"/>
    <dgm:cxn modelId="{B1849D43-92ED-49E5-992E-C356159DD46B}" type="presParOf" srcId="{62792B2A-EF51-4531-9288-BF80A0032CF1}" destId="{41F58EBB-0EC7-4B8F-A676-308DBFA8E2C8}" srcOrd="0" destOrd="0" presId="urn:microsoft.com/office/officeart/2005/8/layout/orgChart1"/>
    <dgm:cxn modelId="{75B041B7-B937-40E8-AB5E-49ADD8DA520F}" type="presParOf" srcId="{62792B2A-EF51-4531-9288-BF80A0032CF1}" destId="{D76B577F-6A5A-4D5A-8C48-B75587CF9DE5}" srcOrd="1" destOrd="0" presId="urn:microsoft.com/office/officeart/2005/8/layout/orgChart1"/>
    <dgm:cxn modelId="{A315624C-2CA3-4071-A0F6-8EB27C0A373A}" type="presParOf" srcId="{D7C84B0C-827B-4EE4-B913-86184F5F101B}" destId="{849D7F82-8486-4985-BE26-84D08D5877C4}" srcOrd="1" destOrd="0" presId="urn:microsoft.com/office/officeart/2005/8/layout/orgChart1"/>
    <dgm:cxn modelId="{F32AF150-C299-44B3-A0DF-FF884B2CE338}" type="presParOf" srcId="{849D7F82-8486-4985-BE26-84D08D5877C4}" destId="{FBD28FC6-5431-46C4-AE33-6DDC4FDEB11C}" srcOrd="0" destOrd="0" presId="urn:microsoft.com/office/officeart/2005/8/layout/orgChart1"/>
    <dgm:cxn modelId="{D15C14BA-E3B0-40BC-83BA-AB1DEF44DCA7}" type="presParOf" srcId="{849D7F82-8486-4985-BE26-84D08D5877C4}" destId="{EC7703DF-2A56-4957-A337-C462970F9E2E}" srcOrd="1" destOrd="0" presId="urn:microsoft.com/office/officeart/2005/8/layout/orgChart1"/>
    <dgm:cxn modelId="{5560A313-131C-4C9D-B1F0-5F74290854E5}" type="presParOf" srcId="{EC7703DF-2A56-4957-A337-C462970F9E2E}" destId="{520A8C0E-AC38-47ED-8902-830CF7D68A2D}" srcOrd="0" destOrd="0" presId="urn:microsoft.com/office/officeart/2005/8/layout/orgChart1"/>
    <dgm:cxn modelId="{26042131-0FC3-4933-9753-B1A50DDFF011}" type="presParOf" srcId="{520A8C0E-AC38-47ED-8902-830CF7D68A2D}" destId="{81892A60-31FA-43CC-8A33-8F936F60A996}" srcOrd="0" destOrd="0" presId="urn:microsoft.com/office/officeart/2005/8/layout/orgChart1"/>
    <dgm:cxn modelId="{FF0DA096-ACCE-4D07-AFD5-B66ECE8C1612}" type="presParOf" srcId="{520A8C0E-AC38-47ED-8902-830CF7D68A2D}" destId="{9C77C5BA-7ED1-46D4-8DC4-43727F80DD1B}" srcOrd="1" destOrd="0" presId="urn:microsoft.com/office/officeart/2005/8/layout/orgChart1"/>
    <dgm:cxn modelId="{02DE13FE-55F0-4577-AAF5-1B9971A42B32}" type="presParOf" srcId="{EC7703DF-2A56-4957-A337-C462970F9E2E}" destId="{871FC5B6-3B68-4DB3-955B-58D908898AEE}" srcOrd="1" destOrd="0" presId="urn:microsoft.com/office/officeart/2005/8/layout/orgChart1"/>
    <dgm:cxn modelId="{4FA87983-860B-4DCF-BC0F-737ED24EDA2C}" type="presParOf" srcId="{871FC5B6-3B68-4DB3-955B-58D908898AEE}" destId="{16A0C510-91C6-4A67-8A39-BBFE90FD4F98}" srcOrd="0" destOrd="0" presId="urn:microsoft.com/office/officeart/2005/8/layout/orgChart1"/>
    <dgm:cxn modelId="{38B0BF8A-57F5-414D-85BA-DB856A231A2A}" type="presParOf" srcId="{871FC5B6-3B68-4DB3-955B-58D908898AEE}" destId="{C9107513-0B1F-49D3-9599-8B35BC9B280A}" srcOrd="1" destOrd="0" presId="urn:microsoft.com/office/officeart/2005/8/layout/orgChart1"/>
    <dgm:cxn modelId="{5C04E9BC-454F-417A-8449-66F68D2CF162}" type="presParOf" srcId="{C9107513-0B1F-49D3-9599-8B35BC9B280A}" destId="{39FF65D1-C56F-4137-9258-183BABCC97AA}" srcOrd="0" destOrd="0" presId="urn:microsoft.com/office/officeart/2005/8/layout/orgChart1"/>
    <dgm:cxn modelId="{427770E8-0BDA-4212-B5CD-00C05B1E657C}" type="presParOf" srcId="{39FF65D1-C56F-4137-9258-183BABCC97AA}" destId="{D4EF302E-4F67-4C4A-852B-6F05EAC4913A}" srcOrd="0" destOrd="0" presId="urn:microsoft.com/office/officeart/2005/8/layout/orgChart1"/>
    <dgm:cxn modelId="{F82A814B-F82D-4DED-B7A1-7CBD451ED920}" type="presParOf" srcId="{39FF65D1-C56F-4137-9258-183BABCC97AA}" destId="{3A8D671C-B4A1-4175-972E-334DCD193B10}" srcOrd="1" destOrd="0" presId="urn:microsoft.com/office/officeart/2005/8/layout/orgChart1"/>
    <dgm:cxn modelId="{26F4807F-920E-4A82-B1B2-A671DE304962}" type="presParOf" srcId="{C9107513-0B1F-49D3-9599-8B35BC9B280A}" destId="{13A3FB34-4716-4A1F-9851-F33061680F07}" srcOrd="1" destOrd="0" presId="urn:microsoft.com/office/officeart/2005/8/layout/orgChart1"/>
    <dgm:cxn modelId="{1795ACD6-6C55-483C-8D95-70571B1A1A67}" type="presParOf" srcId="{C9107513-0B1F-49D3-9599-8B35BC9B280A}" destId="{DA12846B-AA6D-44D3-ACC6-43D4A5B7A074}" srcOrd="2" destOrd="0" presId="urn:microsoft.com/office/officeart/2005/8/layout/orgChart1"/>
    <dgm:cxn modelId="{CDBAE01D-477A-400A-A728-C8A008E9D5F3}" type="presParOf" srcId="{EC7703DF-2A56-4957-A337-C462970F9E2E}" destId="{827E012E-C58E-4FD4-98AE-3D0CF500778E}" srcOrd="2" destOrd="0" presId="urn:microsoft.com/office/officeart/2005/8/layout/orgChart1"/>
    <dgm:cxn modelId="{C1762CEE-DFA3-4134-8054-466D38613C89}" type="presParOf" srcId="{D7C84B0C-827B-4EE4-B913-86184F5F101B}" destId="{0370212E-DA82-42A6-BD70-997B37307C84}" srcOrd="2" destOrd="0" presId="urn:microsoft.com/office/officeart/2005/8/layout/orgChart1"/>
    <dgm:cxn modelId="{B69D54BC-3183-48EC-87B6-3AD5C76BC591}" type="presParOf" srcId="{25927957-C0AF-4451-93ED-D6364EA34C42}" destId="{5D429FF1-0379-4AAE-A65A-70B0B0D74FD1}" srcOrd="2" destOrd="0" presId="urn:microsoft.com/office/officeart/2005/8/layout/orgChart1"/>
    <dgm:cxn modelId="{E454E661-181B-4DF3-BD95-3A8DCE22EDF9}" type="presParOf" srcId="{25927957-C0AF-4451-93ED-D6364EA34C42}" destId="{701F86A5-C4C8-4D92-A518-0D44E9A25D8D}" srcOrd="3" destOrd="0" presId="urn:microsoft.com/office/officeart/2005/8/layout/orgChart1"/>
    <dgm:cxn modelId="{A3B57558-5A4A-41E1-8C69-1099C161A244}" type="presParOf" srcId="{701F86A5-C4C8-4D92-A518-0D44E9A25D8D}" destId="{59241F21-1569-4C4C-9117-8BB173D6C727}" srcOrd="0" destOrd="0" presId="urn:microsoft.com/office/officeart/2005/8/layout/orgChart1"/>
    <dgm:cxn modelId="{946136DD-1811-4D21-96E2-006709776AC1}" type="presParOf" srcId="{59241F21-1569-4C4C-9117-8BB173D6C727}" destId="{A0326D64-58D3-40BA-B95F-5F221B68F308}" srcOrd="0" destOrd="0" presId="urn:microsoft.com/office/officeart/2005/8/layout/orgChart1"/>
    <dgm:cxn modelId="{0BE851AF-4025-4254-959E-F60E5F196C19}" type="presParOf" srcId="{59241F21-1569-4C4C-9117-8BB173D6C727}" destId="{EE7CCE5C-1C40-473A-8459-CA0A412839E7}" srcOrd="1" destOrd="0" presId="urn:microsoft.com/office/officeart/2005/8/layout/orgChart1"/>
    <dgm:cxn modelId="{205D362D-C644-488B-B7A1-14DEEC0E4130}" type="presParOf" srcId="{701F86A5-C4C8-4D92-A518-0D44E9A25D8D}" destId="{F170853C-839F-4654-AE0D-21A9A451FF14}" srcOrd="1" destOrd="0" presId="urn:microsoft.com/office/officeart/2005/8/layout/orgChart1"/>
    <dgm:cxn modelId="{6435FB05-1B7E-4B68-969B-0BB483EE7A8C}" type="presParOf" srcId="{701F86A5-C4C8-4D92-A518-0D44E9A25D8D}" destId="{07CB0AE3-9CCA-4E57-9F0E-DB9973066AE9}" srcOrd="2" destOrd="0" presId="urn:microsoft.com/office/officeart/2005/8/layout/orgChart1"/>
    <dgm:cxn modelId="{4B8A7FC0-BF5E-4F12-B993-DDAA97B1C558}" type="presParOf" srcId="{25927957-C0AF-4451-93ED-D6364EA34C42}" destId="{4068C8F0-5A58-4BE7-A016-7BA5B35FE866}" srcOrd="4" destOrd="0" presId="urn:microsoft.com/office/officeart/2005/8/layout/orgChart1"/>
    <dgm:cxn modelId="{DEF609A7-275D-4E01-8525-FF6851E6090D}" type="presParOf" srcId="{25927957-C0AF-4451-93ED-D6364EA34C42}" destId="{B8B6F79D-88D2-4200-8BA3-98CBC494875D}" srcOrd="5" destOrd="0" presId="urn:microsoft.com/office/officeart/2005/8/layout/orgChart1"/>
    <dgm:cxn modelId="{AD326FA2-C000-40F0-88AD-F667C3959E40}" type="presParOf" srcId="{B8B6F79D-88D2-4200-8BA3-98CBC494875D}" destId="{36088275-C2A5-45D9-B6E7-384743C28260}" srcOrd="0" destOrd="0" presId="urn:microsoft.com/office/officeart/2005/8/layout/orgChart1"/>
    <dgm:cxn modelId="{C5421C7B-8BFF-4214-B46D-C4B40DAE55EA}" type="presParOf" srcId="{36088275-C2A5-45D9-B6E7-384743C28260}" destId="{D34B28D8-F03C-4856-84FA-1F90F21F70C7}" srcOrd="0" destOrd="0" presId="urn:microsoft.com/office/officeart/2005/8/layout/orgChart1"/>
    <dgm:cxn modelId="{94B297D0-B919-4E3E-9817-44CAB94408EC}" type="presParOf" srcId="{36088275-C2A5-45D9-B6E7-384743C28260}" destId="{19F44B1C-DD62-4AAD-9C9B-C6362E783CC5}" srcOrd="1" destOrd="0" presId="urn:microsoft.com/office/officeart/2005/8/layout/orgChart1"/>
    <dgm:cxn modelId="{C1B256A0-F7C8-47C9-AF76-48D45739D3BC}" type="presParOf" srcId="{B8B6F79D-88D2-4200-8BA3-98CBC494875D}" destId="{B595FB99-4A0C-4408-81C5-026F14CD2727}" srcOrd="1" destOrd="0" presId="urn:microsoft.com/office/officeart/2005/8/layout/orgChart1"/>
    <dgm:cxn modelId="{E150CA43-9290-4DE6-9D2F-994186D84669}" type="presParOf" srcId="{B8B6F79D-88D2-4200-8BA3-98CBC494875D}" destId="{35CBF5EE-4190-49D9-83B5-C68A80C6C3ED}" srcOrd="2" destOrd="0" presId="urn:microsoft.com/office/officeart/2005/8/layout/orgChart1"/>
    <dgm:cxn modelId="{9CD133B5-0086-433C-9A6C-0B5C6BF784ED}" type="presParOf" srcId="{25927957-C0AF-4451-93ED-D6364EA34C42}" destId="{789A8B61-2624-43B2-AAAC-63CD005508F0}" srcOrd="6" destOrd="0" presId="urn:microsoft.com/office/officeart/2005/8/layout/orgChart1"/>
    <dgm:cxn modelId="{A2D8BB4B-2E5D-4C40-A275-1B6084D00C11}" type="presParOf" srcId="{25927957-C0AF-4451-93ED-D6364EA34C42}" destId="{F07D1FD4-6C5A-4A69-9C2D-FEEB3F9C495D}" srcOrd="7" destOrd="0" presId="urn:microsoft.com/office/officeart/2005/8/layout/orgChart1"/>
    <dgm:cxn modelId="{BB243E9F-A455-4C56-BF9A-2EFCFADE0188}" type="presParOf" srcId="{F07D1FD4-6C5A-4A69-9C2D-FEEB3F9C495D}" destId="{8B357C25-0690-4E41-87D0-41BC5253A3AF}" srcOrd="0" destOrd="0" presId="urn:microsoft.com/office/officeart/2005/8/layout/orgChart1"/>
    <dgm:cxn modelId="{FAA600EA-CB67-4B45-9E3F-2D1950188197}" type="presParOf" srcId="{8B357C25-0690-4E41-87D0-41BC5253A3AF}" destId="{30DA402B-022C-4427-B94B-F387D74CEAE1}" srcOrd="0" destOrd="0" presId="urn:microsoft.com/office/officeart/2005/8/layout/orgChart1"/>
    <dgm:cxn modelId="{9DD48E53-1C8F-4214-930A-6B5BD61C7C15}" type="presParOf" srcId="{8B357C25-0690-4E41-87D0-41BC5253A3AF}" destId="{009F9C77-5ABA-4B2A-94C8-693D98855697}" srcOrd="1" destOrd="0" presId="urn:microsoft.com/office/officeart/2005/8/layout/orgChart1"/>
    <dgm:cxn modelId="{E74FFAF9-7691-45A9-A226-848F7C5AE1BD}" type="presParOf" srcId="{F07D1FD4-6C5A-4A69-9C2D-FEEB3F9C495D}" destId="{7FEB374E-EF11-410F-8756-65800EB279E4}" srcOrd="1" destOrd="0" presId="urn:microsoft.com/office/officeart/2005/8/layout/orgChart1"/>
    <dgm:cxn modelId="{80FD1EC6-F19C-4082-A0CF-9B5D70249446}" type="presParOf" srcId="{F07D1FD4-6C5A-4A69-9C2D-FEEB3F9C495D}" destId="{4A7E54FD-296E-45C9-B696-BB43AEB803DC}" srcOrd="2" destOrd="0" presId="urn:microsoft.com/office/officeart/2005/8/layout/orgChart1"/>
    <dgm:cxn modelId="{40B784E6-4BA2-439D-A2F6-D30C01D5DE95}" type="presParOf" srcId="{7CBB9B45-95E5-44A3-97DF-3E116EA25132}" destId="{AFB29C38-1872-4986-B3FD-ECC409E53041}" srcOrd="2" destOrd="0" presId="urn:microsoft.com/office/officeart/2005/8/layout/orgChart1"/>
    <dgm:cxn modelId="{17C382DD-835A-4912-91D7-26ACDEDFFAE0}" type="presParOf" srcId="{AB406D22-AA26-48CE-A45E-72B66E10A8D8}" destId="{0D129C2E-37CA-4D4E-B3C7-A5F690ACB5DC}" srcOrd="4" destOrd="0" presId="urn:microsoft.com/office/officeart/2005/8/layout/orgChart1"/>
    <dgm:cxn modelId="{73733989-AF11-47F9-A785-35CF541E79E6}" type="presParOf" srcId="{AB406D22-AA26-48CE-A45E-72B66E10A8D8}" destId="{842F7317-3DE7-448A-88E0-7CD624AA176D}" srcOrd="5" destOrd="0" presId="urn:microsoft.com/office/officeart/2005/8/layout/orgChart1"/>
    <dgm:cxn modelId="{98C36D83-3925-4B3A-A6D8-917199E0A47A}" type="presParOf" srcId="{842F7317-3DE7-448A-88E0-7CD624AA176D}" destId="{A14FAE41-2457-4DD9-84FD-9FB17E8D1024}" srcOrd="0" destOrd="0" presId="urn:microsoft.com/office/officeart/2005/8/layout/orgChart1"/>
    <dgm:cxn modelId="{F67F2792-931B-44D7-BB85-D88659D3C2E0}" type="presParOf" srcId="{A14FAE41-2457-4DD9-84FD-9FB17E8D1024}" destId="{84E4CBF7-BADD-4467-ADA1-89D38A711814}" srcOrd="0" destOrd="0" presId="urn:microsoft.com/office/officeart/2005/8/layout/orgChart1"/>
    <dgm:cxn modelId="{E9300531-562C-477B-8B96-829FE538D2AC}" type="presParOf" srcId="{A14FAE41-2457-4DD9-84FD-9FB17E8D1024}" destId="{1A2549F2-27ED-4055-B0AD-4A442D10B373}" srcOrd="1" destOrd="0" presId="urn:microsoft.com/office/officeart/2005/8/layout/orgChart1"/>
    <dgm:cxn modelId="{4D39FD29-351D-4CE3-8588-D0F867284FDF}" type="presParOf" srcId="{842F7317-3DE7-448A-88E0-7CD624AA176D}" destId="{984627A7-B6E0-406A-B987-4EB9FD27A3E2}" srcOrd="1" destOrd="0" presId="urn:microsoft.com/office/officeart/2005/8/layout/orgChart1"/>
    <dgm:cxn modelId="{61714FD8-B466-4E05-880C-18397C13C7EE}" type="presParOf" srcId="{842F7317-3DE7-448A-88E0-7CD624AA176D}" destId="{A57075C4-407F-43C6-8E5E-85064DB8672E}" srcOrd="2" destOrd="0" presId="urn:microsoft.com/office/officeart/2005/8/layout/orgChart1"/>
    <dgm:cxn modelId="{07610148-5710-42B4-A3AF-1347560FBC2E}" type="presParOf" srcId="{AB406D22-AA26-48CE-A45E-72B66E10A8D8}" destId="{2BE9FC79-B18E-4711-B3B1-391FFDC57616}" srcOrd="6" destOrd="0" presId="urn:microsoft.com/office/officeart/2005/8/layout/orgChart1"/>
    <dgm:cxn modelId="{FF8CCC11-5633-49EE-97B6-1D65C6A7641D}" type="presParOf" srcId="{AB406D22-AA26-48CE-A45E-72B66E10A8D8}" destId="{FF974FB8-546F-4B41-9003-97477EB4F60F}" srcOrd="7" destOrd="0" presId="urn:microsoft.com/office/officeart/2005/8/layout/orgChart1"/>
    <dgm:cxn modelId="{80C3B8E1-5D19-4421-AECD-CB6E44BB2204}" type="presParOf" srcId="{FF974FB8-546F-4B41-9003-97477EB4F60F}" destId="{3DE46AB8-C601-486E-8CBC-9063E511546D}" srcOrd="0" destOrd="0" presId="urn:microsoft.com/office/officeart/2005/8/layout/orgChart1"/>
    <dgm:cxn modelId="{CEAD588B-11EA-4180-9CC6-83B0449643C9}" type="presParOf" srcId="{3DE46AB8-C601-486E-8CBC-9063E511546D}" destId="{087E71E0-85B3-4E73-9269-FFCF9B571DAF}" srcOrd="0" destOrd="0" presId="urn:microsoft.com/office/officeart/2005/8/layout/orgChart1"/>
    <dgm:cxn modelId="{6CD4D5AD-11FF-4661-8BD9-FA95CF1FD3C6}" type="presParOf" srcId="{3DE46AB8-C601-486E-8CBC-9063E511546D}" destId="{CE52587D-288A-4B91-9C4B-78A59DF995D4}" srcOrd="1" destOrd="0" presId="urn:microsoft.com/office/officeart/2005/8/layout/orgChart1"/>
    <dgm:cxn modelId="{9166CD59-1AC3-4CC6-B179-BB6832C218FB}" type="presParOf" srcId="{FF974FB8-546F-4B41-9003-97477EB4F60F}" destId="{653C529A-F645-4A86-B05B-126B538EFB8F}" srcOrd="1" destOrd="0" presId="urn:microsoft.com/office/officeart/2005/8/layout/orgChart1"/>
    <dgm:cxn modelId="{5935E237-F059-4D19-9106-91AB9ADEB12B}" type="presParOf" srcId="{653C529A-F645-4A86-B05B-126B538EFB8F}" destId="{64E9F3D9-9323-4FDF-8398-FB334A98D39E}" srcOrd="0" destOrd="0" presId="urn:microsoft.com/office/officeart/2005/8/layout/orgChart1"/>
    <dgm:cxn modelId="{A068A1AA-24A7-4164-A10C-82363EC81B9A}" type="presParOf" srcId="{653C529A-F645-4A86-B05B-126B538EFB8F}" destId="{8B6843C8-647F-41AD-93A3-9031EDEF9FFD}" srcOrd="1" destOrd="0" presId="urn:microsoft.com/office/officeart/2005/8/layout/orgChart1"/>
    <dgm:cxn modelId="{FE21C778-AF62-42B1-AE90-A705D5496881}" type="presParOf" srcId="{8B6843C8-647F-41AD-93A3-9031EDEF9FFD}" destId="{AB7CB21B-A918-4DC1-A2B1-1FA17223A04F}" srcOrd="0" destOrd="0" presId="urn:microsoft.com/office/officeart/2005/8/layout/orgChart1"/>
    <dgm:cxn modelId="{CE46F156-C0B1-4967-9165-8599ACE4679C}" type="presParOf" srcId="{AB7CB21B-A918-4DC1-A2B1-1FA17223A04F}" destId="{B0CA3FB0-7CAB-471A-BB44-2BD40BD44C53}" srcOrd="0" destOrd="0" presId="urn:microsoft.com/office/officeart/2005/8/layout/orgChart1"/>
    <dgm:cxn modelId="{02D00B0A-BB54-471C-9224-C1F0066D30DE}" type="presParOf" srcId="{AB7CB21B-A918-4DC1-A2B1-1FA17223A04F}" destId="{09F634F6-B319-4909-AAE5-910F79FA62DC}" srcOrd="1" destOrd="0" presId="urn:microsoft.com/office/officeart/2005/8/layout/orgChart1"/>
    <dgm:cxn modelId="{009FAA25-C103-4052-96B2-5EA33EC9C31E}" type="presParOf" srcId="{8B6843C8-647F-41AD-93A3-9031EDEF9FFD}" destId="{A20B5C93-BF2E-4240-9FE4-BA4C9F005ED4}" srcOrd="1" destOrd="0" presId="urn:microsoft.com/office/officeart/2005/8/layout/orgChart1"/>
    <dgm:cxn modelId="{48518A2E-9690-40B6-AA08-666BA41253AC}" type="presParOf" srcId="{8B6843C8-647F-41AD-93A3-9031EDEF9FFD}" destId="{B3DB7228-37B4-444A-B715-24BF3DEDC42E}" srcOrd="2" destOrd="0" presId="urn:microsoft.com/office/officeart/2005/8/layout/orgChart1"/>
    <dgm:cxn modelId="{D5399780-978E-44BB-AB5F-AEC400D08B6C}" type="presParOf" srcId="{FF974FB8-546F-4B41-9003-97477EB4F60F}" destId="{E8C5B661-9439-4887-900C-83D0EA8ECDEA}" srcOrd="2" destOrd="0" presId="urn:microsoft.com/office/officeart/2005/8/layout/orgChart1"/>
    <dgm:cxn modelId="{4497CE79-23E9-4654-9E99-DC5A7D097D97}" type="presParOf" srcId="{AB406D22-AA26-48CE-A45E-72B66E10A8D8}" destId="{79FDFEF8-A2F5-4D33-8E36-50BD0A705582}" srcOrd="8" destOrd="0" presId="urn:microsoft.com/office/officeart/2005/8/layout/orgChart1"/>
    <dgm:cxn modelId="{AF53491F-5405-49FD-98F5-15F560367A10}" type="presParOf" srcId="{AB406D22-AA26-48CE-A45E-72B66E10A8D8}" destId="{9BFD3FD5-6069-4178-A802-328AE18A6FC7}" srcOrd="9" destOrd="0" presId="urn:microsoft.com/office/officeart/2005/8/layout/orgChart1"/>
    <dgm:cxn modelId="{6C07FFCA-17AC-4B5B-8568-CA2252A9F60D}" type="presParOf" srcId="{9BFD3FD5-6069-4178-A802-328AE18A6FC7}" destId="{9124718F-365B-423B-B6E2-FCACC90CA2B5}" srcOrd="0" destOrd="0" presId="urn:microsoft.com/office/officeart/2005/8/layout/orgChart1"/>
    <dgm:cxn modelId="{BEA9B083-4592-4131-A67F-1A371C78096D}" type="presParOf" srcId="{9124718F-365B-423B-B6E2-FCACC90CA2B5}" destId="{0BBDEB86-C683-4859-B420-59461C428C90}" srcOrd="0" destOrd="0" presId="urn:microsoft.com/office/officeart/2005/8/layout/orgChart1"/>
    <dgm:cxn modelId="{EAE6B049-07AE-477C-A6CD-9E66C8107139}" type="presParOf" srcId="{9124718F-365B-423B-B6E2-FCACC90CA2B5}" destId="{AF0A6870-A5C1-4C40-8AAD-18BECF1F4937}" srcOrd="1" destOrd="0" presId="urn:microsoft.com/office/officeart/2005/8/layout/orgChart1"/>
    <dgm:cxn modelId="{83A4C411-553E-4182-865E-9D57830E2763}" type="presParOf" srcId="{9BFD3FD5-6069-4178-A802-328AE18A6FC7}" destId="{B268804C-35A6-4C47-ADA9-B906836FE232}" srcOrd="1" destOrd="0" presId="urn:microsoft.com/office/officeart/2005/8/layout/orgChart1"/>
    <dgm:cxn modelId="{CDC40D43-9685-4C30-82B0-CFD65DAE80F8}" type="presParOf" srcId="{9BFD3FD5-6069-4178-A802-328AE18A6FC7}" destId="{178A99C8-0DBC-4480-ADC0-2E56B6A09759}" srcOrd="2" destOrd="0" presId="urn:microsoft.com/office/officeart/2005/8/layout/orgChart1"/>
    <dgm:cxn modelId="{7094D48A-8739-4FBC-9CDD-5686338280EF}" type="presParOf" srcId="{1CBC5DDE-FE77-4A17-B1AB-FFFC9912D480}" destId="{DBB12577-2D52-4FF0-9A6F-4542DCE1B85F}" srcOrd="2" destOrd="0" presId="urn:microsoft.com/office/officeart/2005/8/layout/orgChart1"/>
    <dgm:cxn modelId="{CBE80C4B-DE64-4ACB-9D36-F8554D12B360}" type="presParOf" srcId="{E3C51777-7B82-472B-AFDD-60D73618B2DA}" destId="{56EC2D56-BCB7-4281-9B7E-6C07FE18B685}" srcOrd="4" destOrd="0" presId="urn:microsoft.com/office/officeart/2005/8/layout/orgChart1"/>
    <dgm:cxn modelId="{A6146D10-069D-4E73-8F4E-278E5AFEA10F}" type="presParOf" srcId="{E3C51777-7B82-472B-AFDD-60D73618B2DA}" destId="{10C64DF7-42EC-4B4D-A1DE-CBCCC7D32853}" srcOrd="5" destOrd="0" presId="urn:microsoft.com/office/officeart/2005/8/layout/orgChart1"/>
    <dgm:cxn modelId="{3C4788AB-C440-4C27-B245-592038671AE6}" type="presParOf" srcId="{10C64DF7-42EC-4B4D-A1DE-CBCCC7D32853}" destId="{B722C39B-D181-4A9A-870A-847BB9C9141D}" srcOrd="0" destOrd="0" presId="urn:microsoft.com/office/officeart/2005/8/layout/orgChart1"/>
    <dgm:cxn modelId="{C9B917C9-4DD5-48BC-AD25-183FC97C17FF}" type="presParOf" srcId="{B722C39B-D181-4A9A-870A-847BB9C9141D}" destId="{358425D1-DFE9-44FD-AFD4-02ECA08866C9}" srcOrd="0" destOrd="0" presId="urn:microsoft.com/office/officeart/2005/8/layout/orgChart1"/>
    <dgm:cxn modelId="{2D2C948F-0F0D-4F9B-9E59-6C858002FEA7}" type="presParOf" srcId="{B722C39B-D181-4A9A-870A-847BB9C9141D}" destId="{0C58E626-FBD9-4C5D-B9D2-B30253AE4431}" srcOrd="1" destOrd="0" presId="urn:microsoft.com/office/officeart/2005/8/layout/orgChart1"/>
    <dgm:cxn modelId="{931115C5-6DC8-4981-80F2-C3529A7D81EB}" type="presParOf" srcId="{10C64DF7-42EC-4B4D-A1DE-CBCCC7D32853}" destId="{96B1F8E0-693E-4F96-A239-5C31D4732D92}" srcOrd="1" destOrd="0" presId="urn:microsoft.com/office/officeart/2005/8/layout/orgChart1"/>
    <dgm:cxn modelId="{19AF8FF7-FFB8-431D-92A9-74FF1A164755}" type="presParOf" srcId="{10C64DF7-42EC-4B4D-A1DE-CBCCC7D32853}" destId="{C07DE2B4-413A-4D34-B062-0255AD344110}" srcOrd="2" destOrd="0" presId="urn:microsoft.com/office/officeart/2005/8/layout/orgChart1"/>
    <dgm:cxn modelId="{3178B2CA-E996-47AA-A551-A90F17D50DCB}" type="presParOf" srcId="{E3C51777-7B82-472B-AFDD-60D73618B2DA}" destId="{545C5B28-BF45-4E25-ABC2-47C3A37BB679}" srcOrd="6" destOrd="0" presId="urn:microsoft.com/office/officeart/2005/8/layout/orgChart1"/>
    <dgm:cxn modelId="{AD644641-B1D8-42CB-AB8B-C3622D51CFF3}" type="presParOf" srcId="{E3C51777-7B82-472B-AFDD-60D73618B2DA}" destId="{26AB6498-C396-45D9-A87D-75D1AF203FFC}" srcOrd="7" destOrd="0" presId="urn:microsoft.com/office/officeart/2005/8/layout/orgChart1"/>
    <dgm:cxn modelId="{C3A72890-622A-4EFD-BA89-56CC84AA4E37}" type="presParOf" srcId="{26AB6498-C396-45D9-A87D-75D1AF203FFC}" destId="{61F75F76-3658-4B70-8FF6-82951F07985D}" srcOrd="0" destOrd="0" presId="urn:microsoft.com/office/officeart/2005/8/layout/orgChart1"/>
    <dgm:cxn modelId="{EFE073A6-2C6B-420A-A8DF-41F85FC96AAF}" type="presParOf" srcId="{61F75F76-3658-4B70-8FF6-82951F07985D}" destId="{0AB09433-E24C-4D96-A1A5-F20DA1C4DA91}" srcOrd="0" destOrd="0" presId="urn:microsoft.com/office/officeart/2005/8/layout/orgChart1"/>
    <dgm:cxn modelId="{18DF403E-FE0F-4FE8-8B97-7D82BF51626C}" type="presParOf" srcId="{61F75F76-3658-4B70-8FF6-82951F07985D}" destId="{6AC8E037-7BB6-4C65-9230-4458862303AD}" srcOrd="1" destOrd="0" presId="urn:microsoft.com/office/officeart/2005/8/layout/orgChart1"/>
    <dgm:cxn modelId="{3F34C7BF-BAD6-4BA9-A3AE-F3712DF7202E}" type="presParOf" srcId="{26AB6498-C396-45D9-A87D-75D1AF203FFC}" destId="{94D49EA9-1360-4714-BD50-9F70121DE0BD}" srcOrd="1" destOrd="0" presId="urn:microsoft.com/office/officeart/2005/8/layout/orgChart1"/>
    <dgm:cxn modelId="{1614B98A-0C46-410E-80B2-4F7AAC418508}" type="presParOf" srcId="{26AB6498-C396-45D9-A87D-75D1AF203FFC}" destId="{A1570D31-F0F7-4673-B9BD-E25699F31B07}" srcOrd="2" destOrd="0" presId="urn:microsoft.com/office/officeart/2005/8/layout/orgChart1"/>
    <dgm:cxn modelId="{BDBF148B-678C-477B-BA0B-6EDA840C3E11}" type="presParOf" srcId="{E3C51777-7B82-472B-AFDD-60D73618B2DA}" destId="{84A5F72C-5377-4550-8086-56929ADCE437}" srcOrd="8" destOrd="0" presId="urn:microsoft.com/office/officeart/2005/8/layout/orgChart1"/>
    <dgm:cxn modelId="{AC40709B-0B93-4D2B-A3E5-4CD837AB69C7}" type="presParOf" srcId="{E3C51777-7B82-472B-AFDD-60D73618B2DA}" destId="{F8C61DB8-A95F-43C8-BE20-669DF853A933}" srcOrd="9" destOrd="0" presId="urn:microsoft.com/office/officeart/2005/8/layout/orgChart1"/>
    <dgm:cxn modelId="{B3A91610-CADD-46C7-B36D-3E7388150EBD}" type="presParOf" srcId="{F8C61DB8-A95F-43C8-BE20-669DF853A933}" destId="{1285F457-2744-49CA-91A0-11A7D20BAC86}" srcOrd="0" destOrd="0" presId="urn:microsoft.com/office/officeart/2005/8/layout/orgChart1"/>
    <dgm:cxn modelId="{EF126777-290C-409B-A9F6-EB61057B62E3}" type="presParOf" srcId="{1285F457-2744-49CA-91A0-11A7D20BAC86}" destId="{B07FFE13-4202-45E4-AD71-230947B12F27}" srcOrd="0" destOrd="0" presId="urn:microsoft.com/office/officeart/2005/8/layout/orgChart1"/>
    <dgm:cxn modelId="{CB20BC6D-6940-4B4C-9FB5-6DF5A1CE6BB8}" type="presParOf" srcId="{1285F457-2744-49CA-91A0-11A7D20BAC86}" destId="{685ED4F0-D028-4F11-B941-8675966A317E}" srcOrd="1" destOrd="0" presId="urn:microsoft.com/office/officeart/2005/8/layout/orgChart1"/>
    <dgm:cxn modelId="{D9BEDC5F-455E-4AE5-8DEA-57A2C7865263}" type="presParOf" srcId="{F8C61DB8-A95F-43C8-BE20-669DF853A933}" destId="{3464114B-0D85-4B83-BBDD-325DAA37D372}" srcOrd="1" destOrd="0" presId="urn:microsoft.com/office/officeart/2005/8/layout/orgChart1"/>
    <dgm:cxn modelId="{2312BD43-25FA-4C17-A3E5-91D4FEE8313D}" type="presParOf" srcId="{3464114B-0D85-4B83-BBDD-325DAA37D372}" destId="{F58F3D8C-3D3A-4BAA-A8E3-C3B6DFC464A6}" srcOrd="0" destOrd="0" presId="urn:microsoft.com/office/officeart/2005/8/layout/orgChart1"/>
    <dgm:cxn modelId="{75928161-7FF8-47F2-B80F-5706C880E6D4}" type="presParOf" srcId="{3464114B-0D85-4B83-BBDD-325DAA37D372}" destId="{42D54826-0FFA-4CC7-AEE0-D0678A2E69DA}" srcOrd="1" destOrd="0" presId="urn:microsoft.com/office/officeart/2005/8/layout/orgChart1"/>
    <dgm:cxn modelId="{3DA7E9AC-27B4-4527-B359-19C00DD64719}" type="presParOf" srcId="{42D54826-0FFA-4CC7-AEE0-D0678A2E69DA}" destId="{23EA2F46-2EEF-49EB-834F-DA1561CE842D}" srcOrd="0" destOrd="0" presId="urn:microsoft.com/office/officeart/2005/8/layout/orgChart1"/>
    <dgm:cxn modelId="{E6B9996F-1BBE-46C9-A57D-B60C50B61A5D}" type="presParOf" srcId="{23EA2F46-2EEF-49EB-834F-DA1561CE842D}" destId="{502DF345-9711-48DD-9E44-AEFB1424A733}" srcOrd="0" destOrd="0" presId="urn:microsoft.com/office/officeart/2005/8/layout/orgChart1"/>
    <dgm:cxn modelId="{0C2AF2C6-6BDB-44C9-B95F-0E6CE59BFD48}" type="presParOf" srcId="{23EA2F46-2EEF-49EB-834F-DA1561CE842D}" destId="{0AC02AE7-673B-4185-A4F2-584FC328E701}" srcOrd="1" destOrd="0" presId="urn:microsoft.com/office/officeart/2005/8/layout/orgChart1"/>
    <dgm:cxn modelId="{F5147A5F-75E8-4D2A-B061-D4F8D2F0C44E}" type="presParOf" srcId="{42D54826-0FFA-4CC7-AEE0-D0678A2E69DA}" destId="{248FDF8F-8848-4178-9049-4495907690C1}" srcOrd="1" destOrd="0" presId="urn:microsoft.com/office/officeart/2005/8/layout/orgChart1"/>
    <dgm:cxn modelId="{13FABC40-76ED-43A2-85EF-7E3F7C19470C}" type="presParOf" srcId="{248FDF8F-8848-4178-9049-4495907690C1}" destId="{4DC1CDF8-E12A-428E-8BA8-B2EAEF9E302C}" srcOrd="0" destOrd="0" presId="urn:microsoft.com/office/officeart/2005/8/layout/orgChart1"/>
    <dgm:cxn modelId="{CD26E302-F321-4883-BD50-603772B03761}" type="presParOf" srcId="{248FDF8F-8848-4178-9049-4495907690C1}" destId="{51CD0DC0-18FC-4461-8E41-C521DEA5E0C3}" srcOrd="1" destOrd="0" presId="urn:microsoft.com/office/officeart/2005/8/layout/orgChart1"/>
    <dgm:cxn modelId="{5D859ED9-044B-4389-9710-429E824E4722}" type="presParOf" srcId="{51CD0DC0-18FC-4461-8E41-C521DEA5E0C3}" destId="{004FC3F7-1192-4D4E-84FA-7166454340FD}" srcOrd="0" destOrd="0" presId="urn:microsoft.com/office/officeart/2005/8/layout/orgChart1"/>
    <dgm:cxn modelId="{C83DC962-077B-41B3-B105-682BC4A29792}" type="presParOf" srcId="{004FC3F7-1192-4D4E-84FA-7166454340FD}" destId="{4EBBFD70-13CF-4421-9335-81796E7353B0}" srcOrd="0" destOrd="0" presId="urn:microsoft.com/office/officeart/2005/8/layout/orgChart1"/>
    <dgm:cxn modelId="{EA2602DE-B966-4962-954D-A174347B8685}" type="presParOf" srcId="{004FC3F7-1192-4D4E-84FA-7166454340FD}" destId="{471CD762-B8A6-48AD-BE54-82728D7E4C31}" srcOrd="1" destOrd="0" presId="urn:microsoft.com/office/officeart/2005/8/layout/orgChart1"/>
    <dgm:cxn modelId="{3589A01A-985C-47A7-A5BD-7D1B6D32F4D0}" type="presParOf" srcId="{51CD0DC0-18FC-4461-8E41-C521DEA5E0C3}" destId="{70AC155F-64D7-41F7-BE6B-742FF1E7AFC2}" srcOrd="1" destOrd="0" presId="urn:microsoft.com/office/officeart/2005/8/layout/orgChart1"/>
    <dgm:cxn modelId="{FE8599E4-5EB6-47AC-8F68-53AB8CEA2526}" type="presParOf" srcId="{51CD0DC0-18FC-4461-8E41-C521DEA5E0C3}" destId="{DC97D1F7-2FCC-4323-84A4-3809A88328F0}" srcOrd="2" destOrd="0" presId="urn:microsoft.com/office/officeart/2005/8/layout/orgChart1"/>
    <dgm:cxn modelId="{E5AABE70-C498-4692-9A87-3C62DEAA0BC9}" type="presParOf" srcId="{248FDF8F-8848-4178-9049-4495907690C1}" destId="{AF3A9ECC-EE86-42E6-92F7-174C3DAAD021}" srcOrd="2" destOrd="0" presId="urn:microsoft.com/office/officeart/2005/8/layout/orgChart1"/>
    <dgm:cxn modelId="{FF34B877-107A-4E1D-A19F-2E8A6B7F3CC5}" type="presParOf" srcId="{248FDF8F-8848-4178-9049-4495907690C1}" destId="{1C1406B1-8471-4EBD-8CE2-3B9DFD836B2B}" srcOrd="3" destOrd="0" presId="urn:microsoft.com/office/officeart/2005/8/layout/orgChart1"/>
    <dgm:cxn modelId="{AA00DAED-4B02-433B-8776-D9CFC355E78F}" type="presParOf" srcId="{1C1406B1-8471-4EBD-8CE2-3B9DFD836B2B}" destId="{D616DB8E-CBC6-47D3-9A72-9EA2E2E0E954}" srcOrd="0" destOrd="0" presId="urn:microsoft.com/office/officeart/2005/8/layout/orgChart1"/>
    <dgm:cxn modelId="{C804D6AE-D0B9-44BA-9C65-CDB60E7ED0E0}" type="presParOf" srcId="{D616DB8E-CBC6-47D3-9A72-9EA2E2E0E954}" destId="{0FBD8A68-73D5-4F37-88C3-5E31BA20CAC8}" srcOrd="0" destOrd="0" presId="urn:microsoft.com/office/officeart/2005/8/layout/orgChart1"/>
    <dgm:cxn modelId="{3F6E8931-09F0-471F-BF29-ED5F14D54D6D}" type="presParOf" srcId="{D616DB8E-CBC6-47D3-9A72-9EA2E2E0E954}" destId="{317F7E87-75A2-4B5C-A555-6BB300629B74}" srcOrd="1" destOrd="0" presId="urn:microsoft.com/office/officeart/2005/8/layout/orgChart1"/>
    <dgm:cxn modelId="{FD98B479-1309-4631-917A-FBD1616818FB}" type="presParOf" srcId="{1C1406B1-8471-4EBD-8CE2-3B9DFD836B2B}" destId="{D2B14C87-0E4A-44D3-8B1D-509E55F4141B}" srcOrd="1" destOrd="0" presId="urn:microsoft.com/office/officeart/2005/8/layout/orgChart1"/>
    <dgm:cxn modelId="{35EBD45E-7C1B-4B37-AFE6-EB0FCDB10147}" type="presParOf" srcId="{1C1406B1-8471-4EBD-8CE2-3B9DFD836B2B}" destId="{00E71F64-AC7B-4758-8CF4-D3A6C10C2C19}" srcOrd="2" destOrd="0" presId="urn:microsoft.com/office/officeart/2005/8/layout/orgChart1"/>
    <dgm:cxn modelId="{1071195A-07D9-4788-920E-25C735A17CCB}" type="presParOf" srcId="{248FDF8F-8848-4178-9049-4495907690C1}" destId="{F6B8DA25-DF5D-4A49-AA7B-64310E6D7E4A}" srcOrd="4" destOrd="0" presId="urn:microsoft.com/office/officeart/2005/8/layout/orgChart1"/>
    <dgm:cxn modelId="{54C8BD7C-3235-4129-8B30-6C18AE8C3E07}" type="presParOf" srcId="{248FDF8F-8848-4178-9049-4495907690C1}" destId="{C2A95A88-0D23-4DC6-89A3-5D385822D719}" srcOrd="5" destOrd="0" presId="urn:microsoft.com/office/officeart/2005/8/layout/orgChart1"/>
    <dgm:cxn modelId="{6D549C1A-6A83-44E5-A3BE-A9357BC62B8E}" type="presParOf" srcId="{C2A95A88-0D23-4DC6-89A3-5D385822D719}" destId="{6F116BBF-04BF-499C-BA08-E6420509B7EF}" srcOrd="0" destOrd="0" presId="urn:microsoft.com/office/officeart/2005/8/layout/orgChart1"/>
    <dgm:cxn modelId="{88F3BD27-B77A-40CA-B256-A14620D1076C}" type="presParOf" srcId="{6F116BBF-04BF-499C-BA08-E6420509B7EF}" destId="{08B3BB54-A35E-4435-9252-9740FC32EE87}" srcOrd="0" destOrd="0" presId="urn:microsoft.com/office/officeart/2005/8/layout/orgChart1"/>
    <dgm:cxn modelId="{3FAC3F91-DFCF-4C08-B737-3A5A680E72BC}" type="presParOf" srcId="{6F116BBF-04BF-499C-BA08-E6420509B7EF}" destId="{A238C49E-623E-48AC-91CE-1DCEB074724F}" srcOrd="1" destOrd="0" presId="urn:microsoft.com/office/officeart/2005/8/layout/orgChart1"/>
    <dgm:cxn modelId="{CABC1DD3-022A-48A1-B571-505944BD6BF2}" type="presParOf" srcId="{C2A95A88-0D23-4DC6-89A3-5D385822D719}" destId="{0573B75D-A9B5-41CC-88A2-A2FD28EFABFA}" srcOrd="1" destOrd="0" presId="urn:microsoft.com/office/officeart/2005/8/layout/orgChart1"/>
    <dgm:cxn modelId="{D3981134-33CD-4FDF-BAD4-8C48E380ED3F}" type="presParOf" srcId="{C2A95A88-0D23-4DC6-89A3-5D385822D719}" destId="{CE75503E-A641-4EF3-991E-43A3EBF3CD85}" srcOrd="2" destOrd="0" presId="urn:microsoft.com/office/officeart/2005/8/layout/orgChart1"/>
    <dgm:cxn modelId="{7CE380C8-A70F-4EDA-AB00-8A1CCF23E5FE}" type="presParOf" srcId="{42D54826-0FFA-4CC7-AEE0-D0678A2E69DA}" destId="{EF170822-295B-499F-9F98-09E19BD37E72}" srcOrd="2" destOrd="0" presId="urn:microsoft.com/office/officeart/2005/8/layout/orgChart1"/>
    <dgm:cxn modelId="{F3E0CC71-6389-4C15-B949-CF7183876969}" type="presParOf" srcId="{F8C61DB8-A95F-43C8-BE20-669DF853A933}" destId="{426EB957-22C7-4640-AF49-488BCD4A81AC}" srcOrd="2" destOrd="0" presId="urn:microsoft.com/office/officeart/2005/8/layout/orgChart1"/>
    <dgm:cxn modelId="{E115D7B1-DB5E-4BCB-8C4C-8AB21F6C92E2}" type="presParOf" srcId="{E3C51777-7B82-472B-AFDD-60D73618B2DA}" destId="{2742BD99-0EFA-442A-AB50-1A5CDF4CFA6C}" srcOrd="10" destOrd="0" presId="urn:microsoft.com/office/officeart/2005/8/layout/orgChart1"/>
    <dgm:cxn modelId="{2BFE8C2B-7D72-462F-84F4-E9F3898A1F55}" type="presParOf" srcId="{E3C51777-7B82-472B-AFDD-60D73618B2DA}" destId="{D14CCF9E-0B2C-4C94-BB89-4B1D4E48756F}" srcOrd="11" destOrd="0" presId="urn:microsoft.com/office/officeart/2005/8/layout/orgChart1"/>
    <dgm:cxn modelId="{BAFAB1A4-A0F5-44B6-8C88-AA42850BACCC}" type="presParOf" srcId="{D14CCF9E-0B2C-4C94-BB89-4B1D4E48756F}" destId="{94E0EF50-FB99-4A91-89D2-69D5FA3DC184}" srcOrd="0" destOrd="0" presId="urn:microsoft.com/office/officeart/2005/8/layout/orgChart1"/>
    <dgm:cxn modelId="{E7F3268A-E57B-4D74-8CFC-089905983B90}" type="presParOf" srcId="{94E0EF50-FB99-4A91-89D2-69D5FA3DC184}" destId="{4EDE37EA-675F-49B6-9D09-DE8E4C5A41A7}" srcOrd="0" destOrd="0" presId="urn:microsoft.com/office/officeart/2005/8/layout/orgChart1"/>
    <dgm:cxn modelId="{DD7360DE-AF33-4845-999E-9FFFC1AE5B8C}" type="presParOf" srcId="{94E0EF50-FB99-4A91-89D2-69D5FA3DC184}" destId="{D07E0576-A180-4747-8201-04B94FE4A543}" srcOrd="1" destOrd="0" presId="urn:microsoft.com/office/officeart/2005/8/layout/orgChart1"/>
    <dgm:cxn modelId="{308CFF0B-DA45-443C-9E7A-7E830DA8187E}" type="presParOf" srcId="{D14CCF9E-0B2C-4C94-BB89-4B1D4E48756F}" destId="{CE9ABABD-F6A2-4192-8A7E-00BD27805FD8}" srcOrd="1" destOrd="0" presId="urn:microsoft.com/office/officeart/2005/8/layout/orgChart1"/>
    <dgm:cxn modelId="{CEB103EF-6729-42EB-98B9-226E23887C92}" type="presParOf" srcId="{D14CCF9E-0B2C-4C94-BB89-4B1D4E48756F}" destId="{7E35A77B-FB9D-4AA1-A547-C1354FAE65F0}" srcOrd="2" destOrd="0" presId="urn:microsoft.com/office/officeart/2005/8/layout/orgChart1"/>
    <dgm:cxn modelId="{6E3C6475-7C3B-400D-B8D5-EEABD42D27A5}" type="presParOf" srcId="{134E0445-F58D-4976-83EF-79D8E0B6ACDD}" destId="{4EB2F8A6-6967-438C-873F-5F105C06B597}" srcOrd="2" destOrd="0" presId="urn:microsoft.com/office/officeart/2005/8/layout/orgChart1"/>
  </dgm:cxnLst>
  <dgm:bg/>
  <dgm:whole>
    <a:ln>
      <a:solidFill>
        <a:schemeClr val="accent1"/>
      </a:solidFill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9EFA-1278-4B33-BE89-FB0A5F143304}" type="datetimeFigureOut">
              <a:rPr lang="en-US" smtClean="0"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A671-6B03-4BAC-A821-F6363703D7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14282" y="1785926"/>
          <a:ext cx="878687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Brown</dc:creator>
  <cp:lastModifiedBy>Michael Brown</cp:lastModifiedBy>
  <cp:revision>1</cp:revision>
  <dcterms:created xsi:type="dcterms:W3CDTF">2010-10-12T05:56:33Z</dcterms:created>
  <dcterms:modified xsi:type="dcterms:W3CDTF">2010-10-12T05:57:58Z</dcterms:modified>
</cp:coreProperties>
</file>