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5AE27-E17E-4837-A171-89D99CDFD44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3F5A613-9AEA-4E5E-A5E6-A54940028B3E}">
      <dgm:prSet phldrT="[Text]"/>
      <dgm:spPr/>
      <dgm:t>
        <a:bodyPr/>
        <a:lstStyle/>
        <a:p>
          <a:pPr algn="ctr"/>
          <a:r>
            <a:rPr lang="en-US" dirty="0" smtClean="0"/>
            <a:t>Project</a:t>
          </a:r>
          <a:endParaRPr lang="en-AU" dirty="0"/>
        </a:p>
      </dgm:t>
    </dgm:pt>
    <dgm:pt modelId="{D943C5AF-0ABB-4C31-9E71-DEBFA66429C9}" type="parTrans" cxnId="{011D037D-D6EC-4282-85C9-A820AF81B7AC}">
      <dgm:prSet/>
      <dgm:spPr/>
      <dgm:t>
        <a:bodyPr/>
        <a:lstStyle/>
        <a:p>
          <a:pPr algn="ctr"/>
          <a:endParaRPr lang="en-AU"/>
        </a:p>
      </dgm:t>
    </dgm:pt>
    <dgm:pt modelId="{635802F4-7DDC-4DF0-8BD7-2C6BF1A3ED8A}" type="sibTrans" cxnId="{011D037D-D6EC-4282-85C9-A820AF81B7AC}">
      <dgm:prSet/>
      <dgm:spPr/>
      <dgm:t>
        <a:bodyPr/>
        <a:lstStyle/>
        <a:p>
          <a:pPr algn="ctr"/>
          <a:endParaRPr lang="en-AU"/>
        </a:p>
      </dgm:t>
    </dgm:pt>
    <dgm:pt modelId="{83D3BA1E-C9E5-47FE-81A9-059091FD3634}">
      <dgm:prSet phldrT="[Text]"/>
      <dgm:spPr/>
      <dgm:t>
        <a:bodyPr/>
        <a:lstStyle/>
        <a:p>
          <a:pPr algn="ctr"/>
          <a:r>
            <a:rPr lang="en-US" dirty="0" smtClean="0"/>
            <a:t>Project Plan</a:t>
          </a:r>
          <a:endParaRPr lang="en-AU" dirty="0"/>
        </a:p>
      </dgm:t>
    </dgm:pt>
    <dgm:pt modelId="{37331831-D8E7-4BE8-B6F1-9A728F1800F7}" type="parTrans" cxnId="{A8F50DCD-19D9-4315-9E00-0C32D07A00C3}">
      <dgm:prSet/>
      <dgm:spPr/>
      <dgm:t>
        <a:bodyPr/>
        <a:lstStyle/>
        <a:p>
          <a:pPr algn="ctr"/>
          <a:endParaRPr lang="en-AU"/>
        </a:p>
      </dgm:t>
    </dgm:pt>
    <dgm:pt modelId="{89841D69-95E4-48B3-8FFF-1325F91832A7}" type="sibTrans" cxnId="{A8F50DCD-19D9-4315-9E00-0C32D07A00C3}">
      <dgm:prSet/>
      <dgm:spPr/>
      <dgm:t>
        <a:bodyPr/>
        <a:lstStyle/>
        <a:p>
          <a:pPr algn="ctr"/>
          <a:endParaRPr lang="en-AU"/>
        </a:p>
      </dgm:t>
    </dgm:pt>
    <dgm:pt modelId="{733CBFA5-D268-4C25-925A-BFDA64458C0A}">
      <dgm:prSet phldrT="[Text]"/>
      <dgm:spPr/>
      <dgm:t>
        <a:bodyPr/>
        <a:lstStyle/>
        <a:p>
          <a:pPr algn="ctr"/>
          <a:r>
            <a:rPr lang="en-US" dirty="0" smtClean="0"/>
            <a:t>Investigation</a:t>
          </a:r>
          <a:endParaRPr lang="en-AU" dirty="0"/>
        </a:p>
      </dgm:t>
    </dgm:pt>
    <dgm:pt modelId="{557555FB-6F18-4DA0-855B-30D053C6ECD2}" type="parTrans" cxnId="{A2050106-A6D0-4702-994C-CAE032340917}">
      <dgm:prSet/>
      <dgm:spPr/>
      <dgm:t>
        <a:bodyPr/>
        <a:lstStyle/>
        <a:p>
          <a:pPr algn="ctr"/>
          <a:endParaRPr lang="en-AU"/>
        </a:p>
      </dgm:t>
    </dgm:pt>
    <dgm:pt modelId="{83767250-A247-41AE-9482-7E0B71FBD29F}" type="sibTrans" cxnId="{A2050106-A6D0-4702-994C-CAE032340917}">
      <dgm:prSet/>
      <dgm:spPr/>
      <dgm:t>
        <a:bodyPr/>
        <a:lstStyle/>
        <a:p>
          <a:pPr algn="ctr"/>
          <a:endParaRPr lang="en-AU"/>
        </a:p>
      </dgm:t>
    </dgm:pt>
    <dgm:pt modelId="{49DAE836-2DA1-4E12-82FB-A8294191D0B3}">
      <dgm:prSet phldrT="[Text]"/>
      <dgm:spPr/>
      <dgm:t>
        <a:bodyPr/>
        <a:lstStyle/>
        <a:p>
          <a:pPr algn="ctr"/>
          <a:r>
            <a:rPr lang="en-US" dirty="0" smtClean="0"/>
            <a:t>Environment</a:t>
          </a:r>
          <a:endParaRPr lang="en-AU" dirty="0"/>
        </a:p>
      </dgm:t>
    </dgm:pt>
    <dgm:pt modelId="{88E177F6-5D41-43AD-BB4B-BD24C984D5E7}" type="parTrans" cxnId="{18750E8F-F14B-472A-B230-47A4F3662C05}">
      <dgm:prSet/>
      <dgm:spPr/>
      <dgm:t>
        <a:bodyPr/>
        <a:lstStyle/>
        <a:p>
          <a:pPr algn="ctr"/>
          <a:endParaRPr lang="en-AU"/>
        </a:p>
      </dgm:t>
    </dgm:pt>
    <dgm:pt modelId="{30D97482-8EEC-4214-903E-74190D5AEFFA}" type="sibTrans" cxnId="{18750E8F-F14B-472A-B230-47A4F3662C05}">
      <dgm:prSet/>
      <dgm:spPr/>
      <dgm:t>
        <a:bodyPr/>
        <a:lstStyle/>
        <a:p>
          <a:pPr algn="ctr"/>
          <a:endParaRPr lang="en-AU"/>
        </a:p>
      </dgm:t>
    </dgm:pt>
    <dgm:pt modelId="{EF0D9E80-5671-4EE9-B000-626FB97EF9EF}">
      <dgm:prSet/>
      <dgm:spPr/>
      <dgm:t>
        <a:bodyPr/>
        <a:lstStyle/>
        <a:p>
          <a:pPr algn="ctr"/>
          <a:r>
            <a:rPr lang="en-US" dirty="0" smtClean="0"/>
            <a:t>Platform</a:t>
          </a:r>
          <a:endParaRPr lang="en-AU" dirty="0"/>
        </a:p>
      </dgm:t>
    </dgm:pt>
    <dgm:pt modelId="{6D3FF2F4-6550-445E-A323-52CE03157B57}" type="parTrans" cxnId="{083C1DB6-DE84-4F59-8FFB-E9D09C136F2E}">
      <dgm:prSet/>
      <dgm:spPr/>
      <dgm:t>
        <a:bodyPr/>
        <a:lstStyle/>
        <a:p>
          <a:pPr algn="ctr"/>
          <a:endParaRPr lang="en-AU"/>
        </a:p>
      </dgm:t>
    </dgm:pt>
    <dgm:pt modelId="{C0691BF7-61F2-4DA0-A0D4-DD2EAB5D4AB9}" type="sibTrans" cxnId="{083C1DB6-DE84-4F59-8FFB-E9D09C136F2E}">
      <dgm:prSet/>
      <dgm:spPr/>
      <dgm:t>
        <a:bodyPr/>
        <a:lstStyle/>
        <a:p>
          <a:pPr algn="ctr"/>
          <a:endParaRPr lang="en-AU"/>
        </a:p>
      </dgm:t>
    </dgm:pt>
    <dgm:pt modelId="{E8B076B2-E019-4A91-AAEF-D9CB914F9FCE}">
      <dgm:prSet/>
      <dgm:spPr/>
      <dgm:t>
        <a:bodyPr/>
        <a:lstStyle/>
        <a:p>
          <a:pPr algn="ctr"/>
          <a:r>
            <a:rPr lang="en-US" dirty="0" smtClean="0"/>
            <a:t>Analysis</a:t>
          </a:r>
          <a:endParaRPr lang="en-AU" dirty="0"/>
        </a:p>
      </dgm:t>
    </dgm:pt>
    <dgm:pt modelId="{DFE3D60B-C8DE-48DD-A1A5-4BB44FFC7152}" type="parTrans" cxnId="{23E187AC-C4C6-40D0-BFD9-93C3F97DF2CC}">
      <dgm:prSet/>
      <dgm:spPr/>
      <dgm:t>
        <a:bodyPr/>
        <a:lstStyle/>
        <a:p>
          <a:pPr algn="ctr"/>
          <a:endParaRPr lang="en-AU"/>
        </a:p>
      </dgm:t>
    </dgm:pt>
    <dgm:pt modelId="{EAB17676-6BBC-421F-B08F-F7BA6795E4E4}" type="sibTrans" cxnId="{23E187AC-C4C6-40D0-BFD9-93C3F97DF2CC}">
      <dgm:prSet/>
      <dgm:spPr/>
      <dgm:t>
        <a:bodyPr/>
        <a:lstStyle/>
        <a:p>
          <a:pPr algn="ctr"/>
          <a:endParaRPr lang="en-AU"/>
        </a:p>
      </dgm:t>
    </dgm:pt>
    <dgm:pt modelId="{FCDC5BDC-1DAE-4CC9-BBB5-6A3FA3C37592}">
      <dgm:prSet/>
      <dgm:spPr/>
      <dgm:t>
        <a:bodyPr/>
        <a:lstStyle/>
        <a:p>
          <a:pPr algn="ctr"/>
          <a:r>
            <a:rPr lang="en-US" dirty="0" smtClean="0"/>
            <a:t>Process</a:t>
          </a:r>
          <a:endParaRPr lang="en-AU" dirty="0"/>
        </a:p>
      </dgm:t>
    </dgm:pt>
    <dgm:pt modelId="{8A6368AD-EE00-494B-9252-DC91281C80CA}" type="parTrans" cxnId="{99CDF370-548F-48A0-99C5-03E6366BBF7C}">
      <dgm:prSet/>
      <dgm:spPr/>
      <dgm:t>
        <a:bodyPr/>
        <a:lstStyle/>
        <a:p>
          <a:pPr algn="ctr"/>
          <a:endParaRPr lang="en-AU"/>
        </a:p>
      </dgm:t>
    </dgm:pt>
    <dgm:pt modelId="{677796ED-EB01-4443-92EE-44D99F895A43}" type="sibTrans" cxnId="{99CDF370-548F-48A0-99C5-03E6366BBF7C}">
      <dgm:prSet/>
      <dgm:spPr/>
      <dgm:t>
        <a:bodyPr/>
        <a:lstStyle/>
        <a:p>
          <a:pPr algn="ctr"/>
          <a:endParaRPr lang="en-AU"/>
        </a:p>
      </dgm:t>
    </dgm:pt>
    <dgm:pt modelId="{56431BF6-DE60-4685-A4B1-BACC568DBD4B}">
      <dgm:prSet/>
      <dgm:spPr/>
      <dgm:t>
        <a:bodyPr/>
        <a:lstStyle/>
        <a:p>
          <a:pPr algn="ctr"/>
          <a:r>
            <a:rPr lang="en-US" dirty="0" smtClean="0"/>
            <a:t>Protocol</a:t>
          </a:r>
          <a:endParaRPr lang="en-AU" dirty="0"/>
        </a:p>
      </dgm:t>
    </dgm:pt>
    <dgm:pt modelId="{A07FC200-649C-4665-BBF4-5DFEA385F86E}" type="parTrans" cxnId="{90C52526-F2CF-4B79-89C8-7EF4510B9D0B}">
      <dgm:prSet/>
      <dgm:spPr/>
      <dgm:t>
        <a:bodyPr/>
        <a:lstStyle/>
        <a:p>
          <a:pPr algn="ctr"/>
          <a:endParaRPr lang="en-AU"/>
        </a:p>
      </dgm:t>
    </dgm:pt>
    <dgm:pt modelId="{6468B010-6517-47CF-80B2-425706DC4427}" type="sibTrans" cxnId="{90C52526-F2CF-4B79-89C8-7EF4510B9D0B}">
      <dgm:prSet/>
      <dgm:spPr/>
      <dgm:t>
        <a:bodyPr/>
        <a:lstStyle/>
        <a:p>
          <a:pPr algn="ctr"/>
          <a:endParaRPr lang="en-AU"/>
        </a:p>
      </dgm:t>
    </dgm:pt>
    <dgm:pt modelId="{10DDBAE9-072B-4DB4-ACA9-E02997CDA66B}">
      <dgm:prSet/>
      <dgm:spPr/>
      <dgm:t>
        <a:bodyPr/>
        <a:lstStyle/>
        <a:p>
          <a:pPr algn="ctr"/>
          <a:r>
            <a:rPr lang="en-US" dirty="0" smtClean="0"/>
            <a:t>Container</a:t>
          </a:r>
          <a:endParaRPr lang="en-AU" dirty="0"/>
        </a:p>
      </dgm:t>
    </dgm:pt>
    <dgm:pt modelId="{4E04C983-491B-488E-BD9B-102D0E658640}" type="parTrans" cxnId="{5619AFB8-0B28-47DB-BD34-3FC58F1EC8A6}">
      <dgm:prSet/>
      <dgm:spPr/>
      <dgm:t>
        <a:bodyPr/>
        <a:lstStyle/>
        <a:p>
          <a:pPr algn="ctr"/>
          <a:endParaRPr lang="en-AU"/>
        </a:p>
      </dgm:t>
    </dgm:pt>
    <dgm:pt modelId="{D73AB90E-D896-4229-8A4F-B41333931EA0}" type="sibTrans" cxnId="{5619AFB8-0B28-47DB-BD34-3FC58F1EC8A6}">
      <dgm:prSet/>
      <dgm:spPr/>
      <dgm:t>
        <a:bodyPr/>
        <a:lstStyle/>
        <a:p>
          <a:pPr algn="ctr"/>
          <a:endParaRPr lang="en-AU"/>
        </a:p>
      </dgm:t>
    </dgm:pt>
    <dgm:pt modelId="{5EA0AEC4-4446-4F8B-8D88-95189FB67FE5}">
      <dgm:prSet/>
      <dgm:spPr/>
      <dgm:t>
        <a:bodyPr/>
        <a:lstStyle/>
        <a:p>
          <a:pPr algn="ctr"/>
          <a:r>
            <a:rPr lang="en-US" dirty="0" smtClean="0"/>
            <a:t>Material</a:t>
          </a:r>
          <a:endParaRPr lang="en-AU" dirty="0"/>
        </a:p>
      </dgm:t>
    </dgm:pt>
    <dgm:pt modelId="{EF60BC50-54D7-4DC2-88CD-7683E9430E7C}" type="parTrans" cxnId="{5E400C77-1152-4A87-AE7F-402FDF47002A}">
      <dgm:prSet/>
      <dgm:spPr/>
      <dgm:t>
        <a:bodyPr/>
        <a:lstStyle/>
        <a:p>
          <a:pPr algn="ctr"/>
          <a:endParaRPr lang="en-AU"/>
        </a:p>
      </dgm:t>
    </dgm:pt>
    <dgm:pt modelId="{9D09BE41-31E4-4E68-80FE-98B7F43CD22A}" type="sibTrans" cxnId="{5E400C77-1152-4A87-AE7F-402FDF47002A}">
      <dgm:prSet/>
      <dgm:spPr/>
      <dgm:t>
        <a:bodyPr/>
        <a:lstStyle/>
        <a:p>
          <a:pPr algn="ctr"/>
          <a:endParaRPr lang="en-AU"/>
        </a:p>
      </dgm:t>
    </dgm:pt>
    <dgm:pt modelId="{61B4FF99-C100-4E41-96E2-0F7E9600F0C2}">
      <dgm:prSet/>
      <dgm:spPr/>
      <dgm:t>
        <a:bodyPr/>
        <a:lstStyle/>
        <a:p>
          <a:pPr algn="ctr"/>
          <a:r>
            <a:rPr lang="en-US" dirty="0" smtClean="0"/>
            <a:t>Data</a:t>
          </a:r>
          <a:endParaRPr lang="en-AU" dirty="0"/>
        </a:p>
      </dgm:t>
    </dgm:pt>
    <dgm:pt modelId="{0D6D83F7-B2D7-416D-A2E2-14D75A61863F}" type="parTrans" cxnId="{8521F0F4-011D-43D1-8D0C-C3D3FEC72542}">
      <dgm:prSet/>
      <dgm:spPr/>
      <dgm:t>
        <a:bodyPr/>
        <a:lstStyle/>
        <a:p>
          <a:pPr algn="ctr"/>
          <a:endParaRPr lang="en-AU"/>
        </a:p>
      </dgm:t>
    </dgm:pt>
    <dgm:pt modelId="{07806405-A7A6-43F0-92A5-80C43972479A}" type="sibTrans" cxnId="{8521F0F4-011D-43D1-8D0C-C3D3FEC72542}">
      <dgm:prSet/>
      <dgm:spPr/>
      <dgm:t>
        <a:bodyPr/>
        <a:lstStyle/>
        <a:p>
          <a:pPr algn="ctr"/>
          <a:endParaRPr lang="en-AU"/>
        </a:p>
      </dgm:t>
    </dgm:pt>
    <dgm:pt modelId="{65871B96-03F9-49BF-982D-2F9BCDFC22FA}">
      <dgm:prSet/>
      <dgm:spPr/>
      <dgm:t>
        <a:bodyPr/>
        <a:lstStyle/>
        <a:p>
          <a:pPr algn="ctr"/>
          <a:r>
            <a:rPr lang="en-US" dirty="0" smtClean="0"/>
            <a:t>Treatment Material</a:t>
          </a:r>
          <a:endParaRPr lang="en-AU" dirty="0"/>
        </a:p>
      </dgm:t>
    </dgm:pt>
    <dgm:pt modelId="{F610CFCF-7D12-424C-9FE2-A4F444C89AD5}" type="parTrans" cxnId="{B2741090-1C2F-4049-B6E8-73EC8213B48A}">
      <dgm:prSet/>
      <dgm:spPr/>
      <dgm:t>
        <a:bodyPr/>
        <a:lstStyle/>
        <a:p>
          <a:pPr algn="ctr"/>
          <a:endParaRPr lang="en-AU"/>
        </a:p>
      </dgm:t>
    </dgm:pt>
    <dgm:pt modelId="{E3B7C762-F8F9-40D3-98D4-457E3663009C}" type="sibTrans" cxnId="{B2741090-1C2F-4049-B6E8-73EC8213B48A}">
      <dgm:prSet/>
      <dgm:spPr/>
      <dgm:t>
        <a:bodyPr/>
        <a:lstStyle/>
        <a:p>
          <a:pPr algn="ctr"/>
          <a:endParaRPr lang="en-AU"/>
        </a:p>
      </dgm:t>
    </dgm:pt>
    <dgm:pt modelId="{ECEEE989-2DD9-42AB-90AA-4A50DB587F0B}">
      <dgm:prSet phldrT="[Text]"/>
      <dgm:spPr/>
      <dgm:t>
        <a:bodyPr/>
        <a:lstStyle/>
        <a:p>
          <a:pPr algn="ctr"/>
          <a:r>
            <a:rPr lang="en-US" dirty="0" smtClean="0"/>
            <a:t>Design</a:t>
          </a:r>
          <a:endParaRPr lang="en-AU" dirty="0"/>
        </a:p>
      </dgm:t>
    </dgm:pt>
    <dgm:pt modelId="{A1140A5C-9353-4DDB-8E74-4ECC8B46858A}" type="parTrans" cxnId="{017464E3-9766-45BC-BF1D-93CC5E2D1131}">
      <dgm:prSet/>
      <dgm:spPr/>
      <dgm:t>
        <a:bodyPr/>
        <a:lstStyle/>
        <a:p>
          <a:pPr algn="ctr"/>
          <a:endParaRPr lang="en-AU"/>
        </a:p>
      </dgm:t>
    </dgm:pt>
    <dgm:pt modelId="{05409A16-767F-49AA-9F64-31C514475D76}" type="sibTrans" cxnId="{017464E3-9766-45BC-BF1D-93CC5E2D1131}">
      <dgm:prSet/>
      <dgm:spPr/>
      <dgm:t>
        <a:bodyPr/>
        <a:lstStyle/>
        <a:p>
          <a:pPr algn="ctr"/>
          <a:endParaRPr lang="en-AU"/>
        </a:p>
      </dgm:t>
    </dgm:pt>
    <dgm:pt modelId="{44A7CFDC-D885-4145-A59B-3A097B5E6C19}">
      <dgm:prSet/>
      <dgm:spPr/>
      <dgm:t>
        <a:bodyPr/>
        <a:lstStyle/>
        <a:p>
          <a:pPr algn="ctr"/>
          <a:r>
            <a:rPr lang="en-US" dirty="0" smtClean="0"/>
            <a:t>Container Event</a:t>
          </a:r>
        </a:p>
      </dgm:t>
    </dgm:pt>
    <dgm:pt modelId="{8E38DE3A-7362-4072-B15A-2538A6463F0E}" type="parTrans" cxnId="{173E680E-7EC3-46C4-A580-E0210E568ADB}">
      <dgm:prSet/>
      <dgm:spPr/>
      <dgm:t>
        <a:bodyPr/>
        <a:lstStyle/>
        <a:p>
          <a:pPr algn="ctr"/>
          <a:endParaRPr lang="en-AU"/>
        </a:p>
      </dgm:t>
    </dgm:pt>
    <dgm:pt modelId="{548AF92C-7F44-4651-9C7B-C45D8FE64421}" type="sibTrans" cxnId="{173E680E-7EC3-46C4-A580-E0210E568ADB}">
      <dgm:prSet/>
      <dgm:spPr/>
      <dgm:t>
        <a:bodyPr/>
        <a:lstStyle/>
        <a:p>
          <a:pPr algn="ctr"/>
          <a:endParaRPr lang="en-AU"/>
        </a:p>
      </dgm:t>
    </dgm:pt>
    <dgm:pt modelId="{CD742A1E-D8AE-4981-8D5D-CBFAEEE39418}">
      <dgm:prSet/>
      <dgm:spPr/>
      <dgm:t>
        <a:bodyPr/>
        <a:lstStyle/>
        <a:p>
          <a:pPr algn="ctr"/>
          <a:r>
            <a:rPr lang="en-US" dirty="0" smtClean="0"/>
            <a:t>Data 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833677CB-A867-4D63-A4B4-DEFEAF36A7EE}" type="parTrans" cxnId="{EAAD9B4A-A8B4-486E-8B5B-E56A5CA704D2}">
      <dgm:prSet/>
      <dgm:spPr/>
      <dgm:t>
        <a:bodyPr/>
        <a:lstStyle/>
        <a:p>
          <a:pPr algn="ctr"/>
          <a:endParaRPr lang="en-AU"/>
        </a:p>
      </dgm:t>
    </dgm:pt>
    <dgm:pt modelId="{A685AEE9-6773-45FD-8803-6A7731B885AE}" type="sibTrans" cxnId="{EAAD9B4A-A8B4-486E-8B5B-E56A5CA704D2}">
      <dgm:prSet/>
      <dgm:spPr/>
      <dgm:t>
        <a:bodyPr/>
        <a:lstStyle/>
        <a:p>
          <a:pPr algn="ctr"/>
          <a:endParaRPr lang="en-AU"/>
        </a:p>
      </dgm:t>
    </dgm:pt>
    <dgm:pt modelId="{22D85608-9C3C-44B3-9849-893430C9DB05}">
      <dgm:prSet/>
      <dgm:spPr/>
      <dgm:t>
        <a:bodyPr/>
        <a:lstStyle/>
        <a:p>
          <a:pPr algn="ctr"/>
          <a:r>
            <a:rPr lang="en-US" dirty="0" smtClean="0"/>
            <a:t>Design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63B00931-D029-4DFD-87F5-30C4F01BD152}" type="parTrans" cxnId="{6A7A56A8-BE2C-45FF-9EC0-45230D711AE5}">
      <dgm:prSet/>
      <dgm:spPr/>
      <dgm:t>
        <a:bodyPr/>
        <a:lstStyle/>
        <a:p>
          <a:pPr algn="ctr"/>
          <a:endParaRPr lang="en-AU"/>
        </a:p>
      </dgm:t>
    </dgm:pt>
    <dgm:pt modelId="{A28CC74C-56B6-426A-9F90-DA0FEBB30CB9}" type="sibTrans" cxnId="{6A7A56A8-BE2C-45FF-9EC0-45230D711AE5}">
      <dgm:prSet/>
      <dgm:spPr/>
      <dgm:t>
        <a:bodyPr/>
        <a:lstStyle/>
        <a:p>
          <a:pPr algn="ctr"/>
          <a:endParaRPr lang="en-AU"/>
        </a:p>
      </dgm:t>
    </dgm:pt>
    <dgm:pt modelId="{263A6D15-3732-4684-BA93-9530799BA7D0}">
      <dgm:prSet/>
      <dgm:spPr/>
      <dgm:t>
        <a:bodyPr/>
        <a:lstStyle/>
        <a:p>
          <a:pPr algn="ctr"/>
          <a:r>
            <a:rPr lang="en-US" dirty="0" smtClean="0"/>
            <a:t>Environment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04A19383-5769-46B4-B249-887E240C4C6F}" type="parTrans" cxnId="{5E94643B-ADB1-4F77-B573-F6A71B572515}">
      <dgm:prSet/>
      <dgm:spPr/>
      <dgm:t>
        <a:bodyPr/>
        <a:lstStyle/>
        <a:p>
          <a:pPr algn="ctr"/>
          <a:endParaRPr lang="en-AU"/>
        </a:p>
      </dgm:t>
    </dgm:pt>
    <dgm:pt modelId="{3F403CFE-D863-494C-9F80-89973CD8912A}" type="sibTrans" cxnId="{5E94643B-ADB1-4F77-B573-F6A71B572515}">
      <dgm:prSet/>
      <dgm:spPr/>
      <dgm:t>
        <a:bodyPr/>
        <a:lstStyle/>
        <a:p>
          <a:pPr algn="ctr"/>
          <a:endParaRPr lang="en-AU"/>
        </a:p>
      </dgm:t>
    </dgm:pt>
    <dgm:pt modelId="{0E60C491-7686-4921-9F0E-0470CC1D83C0}">
      <dgm:prSet/>
      <dgm:spPr/>
      <dgm:t>
        <a:bodyPr/>
        <a:lstStyle/>
        <a:p>
          <a:pPr algn="ctr"/>
          <a:r>
            <a:rPr lang="en-US" dirty="0" smtClean="0"/>
            <a:t>Investigation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8535A152-2DB1-4E8A-A9B3-C325B2BFB40E}" type="parTrans" cxnId="{EB673A3F-87A8-4A31-87E0-79A4B751BCDB}">
      <dgm:prSet/>
      <dgm:spPr/>
      <dgm:t>
        <a:bodyPr/>
        <a:lstStyle/>
        <a:p>
          <a:pPr algn="ctr"/>
          <a:endParaRPr lang="en-AU"/>
        </a:p>
      </dgm:t>
    </dgm:pt>
    <dgm:pt modelId="{481D1330-9996-4A5D-AE30-5137F4E7B1A7}" type="sibTrans" cxnId="{EB673A3F-87A8-4A31-87E0-79A4B751BCDB}">
      <dgm:prSet/>
      <dgm:spPr/>
      <dgm:t>
        <a:bodyPr/>
        <a:lstStyle/>
        <a:p>
          <a:pPr algn="ctr"/>
          <a:endParaRPr lang="en-AU"/>
        </a:p>
      </dgm:t>
    </dgm:pt>
    <dgm:pt modelId="{3C4B57EE-C2B4-474A-B5DC-98590D7601DF}">
      <dgm:prSet/>
      <dgm:spPr/>
      <dgm:t>
        <a:bodyPr/>
        <a:lstStyle/>
        <a:p>
          <a:pPr algn="ctr"/>
          <a:r>
            <a:rPr lang="en-US" dirty="0" smtClean="0"/>
            <a:t>Material</a:t>
          </a:r>
          <a:br>
            <a:rPr lang="en-US" dirty="0" smtClean="0"/>
          </a:br>
          <a:r>
            <a:rPr lang="en-US" dirty="0" smtClean="0"/>
            <a:t>Event</a:t>
          </a:r>
        </a:p>
      </dgm:t>
    </dgm:pt>
    <dgm:pt modelId="{A07FBC35-ACA4-416D-B3F6-1EB121C04557}" type="parTrans" cxnId="{9634797D-1E87-4F8C-B1D8-DC3F289B2D39}">
      <dgm:prSet/>
      <dgm:spPr/>
      <dgm:t>
        <a:bodyPr/>
        <a:lstStyle/>
        <a:p>
          <a:pPr algn="ctr"/>
          <a:endParaRPr lang="en-AU"/>
        </a:p>
      </dgm:t>
    </dgm:pt>
    <dgm:pt modelId="{1FA8E996-F8DB-4E26-A9BA-99A8EB974310}" type="sibTrans" cxnId="{9634797D-1E87-4F8C-B1D8-DC3F289B2D39}">
      <dgm:prSet/>
      <dgm:spPr/>
      <dgm:t>
        <a:bodyPr/>
        <a:lstStyle/>
        <a:p>
          <a:pPr algn="ctr"/>
          <a:endParaRPr lang="en-AU"/>
        </a:p>
      </dgm:t>
    </dgm:pt>
    <dgm:pt modelId="{ACEAAA1B-5DD4-4037-9258-90A419FCCD05}">
      <dgm:prSet/>
      <dgm:spPr/>
      <dgm:t>
        <a:bodyPr/>
        <a:lstStyle/>
        <a:p>
          <a:pPr algn="ctr"/>
          <a:r>
            <a:rPr lang="en-US" dirty="0" smtClean="0"/>
            <a:t>Treatment</a:t>
          </a:r>
          <a:br>
            <a:rPr lang="en-US" dirty="0" smtClean="0"/>
          </a:br>
          <a:r>
            <a:rPr lang="en-US" dirty="0" smtClean="0"/>
            <a:t>Event</a:t>
          </a:r>
        </a:p>
      </dgm:t>
    </dgm:pt>
    <dgm:pt modelId="{86B882CC-5510-4FA4-95BB-77537C366AA1}" type="parTrans" cxnId="{FA6F0629-A568-48C6-8098-5B1BDCC02464}">
      <dgm:prSet/>
      <dgm:spPr/>
      <dgm:t>
        <a:bodyPr/>
        <a:lstStyle/>
        <a:p>
          <a:pPr algn="ctr"/>
          <a:endParaRPr lang="en-AU"/>
        </a:p>
      </dgm:t>
    </dgm:pt>
    <dgm:pt modelId="{A8101573-10B9-4F57-9097-9EB2D6B2D429}" type="sibTrans" cxnId="{FA6F0629-A568-48C6-8098-5B1BDCC02464}">
      <dgm:prSet/>
      <dgm:spPr/>
      <dgm:t>
        <a:bodyPr/>
        <a:lstStyle/>
        <a:p>
          <a:pPr algn="ctr"/>
          <a:endParaRPr lang="en-AU"/>
        </a:p>
      </dgm:t>
    </dgm:pt>
    <dgm:pt modelId="{21B4F197-9935-4439-88C7-FA9FC0A55E5D}">
      <dgm:prSet/>
      <dgm:spPr/>
      <dgm:t>
        <a:bodyPr/>
        <a:lstStyle/>
        <a:p>
          <a:pPr algn="ctr">
            <a:spcAft>
              <a:spcPts val="0"/>
            </a:spcAft>
          </a:pPr>
          <a:r>
            <a:rPr lang="en-AU"/>
            <a:t>Observation</a:t>
          </a:r>
        </a:p>
      </dgm:t>
    </dgm:pt>
    <dgm:pt modelId="{A9F12D93-C8B5-4719-B738-7B36CAB33EEA}" type="parTrans" cxnId="{728C0B31-1C41-490B-80D6-C7964FDA29B9}">
      <dgm:prSet/>
      <dgm:spPr/>
      <dgm:t>
        <a:bodyPr/>
        <a:lstStyle/>
        <a:p>
          <a:pPr algn="ctr"/>
          <a:endParaRPr lang="en-AU"/>
        </a:p>
      </dgm:t>
    </dgm:pt>
    <dgm:pt modelId="{AB7774B1-0DD0-4B6C-BCA2-E6CACF44EB23}" type="sibTrans" cxnId="{728C0B31-1C41-490B-80D6-C7964FDA29B9}">
      <dgm:prSet/>
      <dgm:spPr/>
      <dgm:t>
        <a:bodyPr/>
        <a:lstStyle/>
        <a:p>
          <a:pPr algn="ctr"/>
          <a:endParaRPr lang="en-AU"/>
        </a:p>
      </dgm:t>
    </dgm:pt>
    <dgm:pt modelId="{152B199C-4B57-4D07-91E6-CC273BAF46F5}" type="pres">
      <dgm:prSet presAssocID="{F6E5AE27-E17E-4837-A171-89D99CDFD4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134E0445-F58D-4976-83EF-79D8E0B6ACDD}" type="pres">
      <dgm:prSet presAssocID="{F3F5A613-9AEA-4E5E-A5E6-A54940028B3E}" presName="hierRoot1" presStyleCnt="0">
        <dgm:presLayoutVars>
          <dgm:hierBranch val="init"/>
        </dgm:presLayoutVars>
      </dgm:prSet>
      <dgm:spPr/>
    </dgm:pt>
    <dgm:pt modelId="{9C27B70F-0CFF-4D86-A676-C6994F73C7D3}" type="pres">
      <dgm:prSet presAssocID="{F3F5A613-9AEA-4E5E-A5E6-A54940028B3E}" presName="rootComposite1" presStyleCnt="0"/>
      <dgm:spPr/>
    </dgm:pt>
    <dgm:pt modelId="{19C6B1D2-5FBA-4BF7-AB01-BF0F6BE104AC}" type="pres">
      <dgm:prSet presAssocID="{F3F5A613-9AEA-4E5E-A5E6-A54940028B3E}" presName="rootText1" presStyleLbl="node0" presStyleIdx="0" presStyleCnt="1" custLinFactX="-26556" custLinFactNeighborX="-100000" custLinFactNeighborY="-1311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F43C0FC-3733-4828-9068-47973F1E8A7B}" type="pres">
      <dgm:prSet presAssocID="{F3F5A613-9AEA-4E5E-A5E6-A54940028B3E}" presName="rootConnector1" presStyleLbl="node1" presStyleIdx="0" presStyleCnt="0"/>
      <dgm:spPr/>
      <dgm:t>
        <a:bodyPr/>
        <a:lstStyle/>
        <a:p>
          <a:endParaRPr lang="en-AU"/>
        </a:p>
      </dgm:t>
    </dgm:pt>
    <dgm:pt modelId="{E3C51777-7B82-472B-AFDD-60D73618B2DA}" type="pres">
      <dgm:prSet presAssocID="{F3F5A613-9AEA-4E5E-A5E6-A54940028B3E}" presName="hierChild2" presStyleCnt="0"/>
      <dgm:spPr/>
    </dgm:pt>
    <dgm:pt modelId="{BF33C54B-18D5-4EAC-8177-D75484FCF9A2}" type="pres">
      <dgm:prSet presAssocID="{37331831-D8E7-4BE8-B6F1-9A728F1800F7}" presName="Name37" presStyleLbl="parChTrans1D2" presStyleIdx="0" presStyleCnt="5"/>
      <dgm:spPr/>
      <dgm:t>
        <a:bodyPr/>
        <a:lstStyle/>
        <a:p>
          <a:endParaRPr lang="en-AU"/>
        </a:p>
      </dgm:t>
    </dgm:pt>
    <dgm:pt modelId="{15A408F9-6692-4FCC-9BC0-F6650A690BA2}" type="pres">
      <dgm:prSet presAssocID="{83D3BA1E-C9E5-47FE-81A9-059091FD3634}" presName="hierRoot2" presStyleCnt="0">
        <dgm:presLayoutVars>
          <dgm:hierBranch val="init"/>
        </dgm:presLayoutVars>
      </dgm:prSet>
      <dgm:spPr/>
    </dgm:pt>
    <dgm:pt modelId="{0E142FDC-6161-455D-B5FE-C882EFE055DF}" type="pres">
      <dgm:prSet presAssocID="{83D3BA1E-C9E5-47FE-81A9-059091FD3634}" presName="rootComposite" presStyleCnt="0"/>
      <dgm:spPr/>
    </dgm:pt>
    <dgm:pt modelId="{17A466E5-7949-47FD-BCBC-44B2187197D3}" type="pres">
      <dgm:prSet presAssocID="{83D3BA1E-C9E5-47FE-81A9-059091FD36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B574332-9957-47DE-A651-8E8625427AFE}" type="pres">
      <dgm:prSet presAssocID="{83D3BA1E-C9E5-47FE-81A9-059091FD3634}" presName="rootConnector" presStyleLbl="node2" presStyleIdx="0" presStyleCnt="5"/>
      <dgm:spPr/>
      <dgm:t>
        <a:bodyPr/>
        <a:lstStyle/>
        <a:p>
          <a:endParaRPr lang="en-AU"/>
        </a:p>
      </dgm:t>
    </dgm:pt>
    <dgm:pt modelId="{AD43603F-0147-462D-96CA-E432D296C945}" type="pres">
      <dgm:prSet presAssocID="{83D3BA1E-C9E5-47FE-81A9-059091FD3634}" presName="hierChild4" presStyleCnt="0"/>
      <dgm:spPr/>
    </dgm:pt>
    <dgm:pt modelId="{A982D188-6580-4A15-94BB-9F17018D4508}" type="pres">
      <dgm:prSet presAssocID="{83D3BA1E-C9E5-47FE-81A9-059091FD3634}" presName="hierChild5" presStyleCnt="0"/>
      <dgm:spPr/>
    </dgm:pt>
    <dgm:pt modelId="{A78ECD6F-F9A9-48BC-8781-E2F90F1A37E0}" type="pres">
      <dgm:prSet presAssocID="{557555FB-6F18-4DA0-855B-30D053C6ECD2}" presName="Name37" presStyleLbl="parChTrans1D2" presStyleIdx="1" presStyleCnt="5"/>
      <dgm:spPr/>
      <dgm:t>
        <a:bodyPr/>
        <a:lstStyle/>
        <a:p>
          <a:endParaRPr lang="en-AU"/>
        </a:p>
      </dgm:t>
    </dgm:pt>
    <dgm:pt modelId="{1CBC5DDE-FE77-4A17-B1AB-FFFC9912D480}" type="pres">
      <dgm:prSet presAssocID="{733CBFA5-D268-4C25-925A-BFDA64458C0A}" presName="hierRoot2" presStyleCnt="0">
        <dgm:presLayoutVars>
          <dgm:hierBranch val="init"/>
        </dgm:presLayoutVars>
      </dgm:prSet>
      <dgm:spPr/>
    </dgm:pt>
    <dgm:pt modelId="{193EE626-2E90-4B57-8514-9B0814226F4F}" type="pres">
      <dgm:prSet presAssocID="{733CBFA5-D268-4C25-925A-BFDA64458C0A}" presName="rootComposite" presStyleCnt="0"/>
      <dgm:spPr/>
    </dgm:pt>
    <dgm:pt modelId="{88DECEFC-9B27-485E-AE22-98E80EE087E7}" type="pres">
      <dgm:prSet presAssocID="{733CBFA5-D268-4C25-925A-BFDA64458C0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FFB97FA-3CF1-4B7D-95D2-E5B3AD2AE0AB}" type="pres">
      <dgm:prSet presAssocID="{733CBFA5-D268-4C25-925A-BFDA64458C0A}" presName="rootConnector" presStyleLbl="node2" presStyleIdx="1" presStyleCnt="5"/>
      <dgm:spPr/>
      <dgm:t>
        <a:bodyPr/>
        <a:lstStyle/>
        <a:p>
          <a:endParaRPr lang="en-AU"/>
        </a:p>
      </dgm:t>
    </dgm:pt>
    <dgm:pt modelId="{AB406D22-AA26-48CE-A45E-72B66E10A8D8}" type="pres">
      <dgm:prSet presAssocID="{733CBFA5-D268-4C25-925A-BFDA64458C0A}" presName="hierChild4" presStyleCnt="0"/>
      <dgm:spPr/>
    </dgm:pt>
    <dgm:pt modelId="{E73992E4-AF20-46A8-B37F-E9C9C03876F4}" type="pres">
      <dgm:prSet presAssocID="{A1140A5C-9353-4DDB-8E74-4ECC8B46858A}" presName="Name37" presStyleLbl="parChTrans1D3" presStyleIdx="0" presStyleCnt="8"/>
      <dgm:spPr/>
      <dgm:t>
        <a:bodyPr/>
        <a:lstStyle/>
        <a:p>
          <a:endParaRPr lang="en-AU"/>
        </a:p>
      </dgm:t>
    </dgm:pt>
    <dgm:pt modelId="{C91F5D5D-A00D-46C3-9393-C3693862F0AC}" type="pres">
      <dgm:prSet presAssocID="{ECEEE989-2DD9-42AB-90AA-4A50DB587F0B}" presName="hierRoot2" presStyleCnt="0">
        <dgm:presLayoutVars>
          <dgm:hierBranch val="init"/>
        </dgm:presLayoutVars>
      </dgm:prSet>
      <dgm:spPr/>
    </dgm:pt>
    <dgm:pt modelId="{C7ECA01D-AE05-4B9B-946F-239FE912ECC0}" type="pres">
      <dgm:prSet presAssocID="{ECEEE989-2DD9-42AB-90AA-4A50DB587F0B}" presName="rootComposite" presStyleCnt="0"/>
      <dgm:spPr/>
    </dgm:pt>
    <dgm:pt modelId="{57FAD5ED-B1F8-4293-976C-ED0F9146B035}" type="pres">
      <dgm:prSet presAssocID="{ECEEE989-2DD9-42AB-90AA-4A50DB587F0B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4136E7D-5AFF-48AA-8AB3-EEF5F0E50005}" type="pres">
      <dgm:prSet presAssocID="{ECEEE989-2DD9-42AB-90AA-4A50DB587F0B}" presName="rootConnector" presStyleLbl="node3" presStyleIdx="0" presStyleCnt="8"/>
      <dgm:spPr/>
      <dgm:t>
        <a:bodyPr/>
        <a:lstStyle/>
        <a:p>
          <a:endParaRPr lang="en-AU"/>
        </a:p>
      </dgm:t>
    </dgm:pt>
    <dgm:pt modelId="{AC6E731D-E55E-4C3B-9E93-36E0B61450E0}" type="pres">
      <dgm:prSet presAssocID="{ECEEE989-2DD9-42AB-90AA-4A50DB587F0B}" presName="hierChild4" presStyleCnt="0"/>
      <dgm:spPr/>
    </dgm:pt>
    <dgm:pt modelId="{3C6E2C19-42F9-4E90-A943-65C687D25C2D}" type="pres">
      <dgm:prSet presAssocID="{63B00931-D029-4DFD-87F5-30C4F01BD152}" presName="Name37" presStyleLbl="parChTrans1D4" presStyleIdx="0" presStyleCnt="7"/>
      <dgm:spPr/>
      <dgm:t>
        <a:bodyPr/>
        <a:lstStyle/>
        <a:p>
          <a:endParaRPr lang="en-AU"/>
        </a:p>
      </dgm:t>
    </dgm:pt>
    <dgm:pt modelId="{396EEF70-A613-4FB0-9553-78064299F142}" type="pres">
      <dgm:prSet presAssocID="{22D85608-9C3C-44B3-9849-893430C9DB05}" presName="hierRoot2" presStyleCnt="0">
        <dgm:presLayoutVars>
          <dgm:hierBranch val="init"/>
        </dgm:presLayoutVars>
      </dgm:prSet>
      <dgm:spPr/>
    </dgm:pt>
    <dgm:pt modelId="{4488C4A2-C5A5-4AB7-931C-8B3E35176EFA}" type="pres">
      <dgm:prSet presAssocID="{22D85608-9C3C-44B3-9849-893430C9DB05}" presName="rootComposite" presStyleCnt="0"/>
      <dgm:spPr/>
    </dgm:pt>
    <dgm:pt modelId="{14C62C56-28C3-4C21-9C47-ACF6D2E1E0A9}" type="pres">
      <dgm:prSet presAssocID="{22D85608-9C3C-44B3-9849-893430C9DB05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DBF6BAF-7E21-4049-A216-86156AF3BACA}" type="pres">
      <dgm:prSet presAssocID="{22D85608-9C3C-44B3-9849-893430C9DB05}" presName="rootConnector" presStyleLbl="node4" presStyleIdx="0" presStyleCnt="7"/>
      <dgm:spPr/>
      <dgm:t>
        <a:bodyPr/>
        <a:lstStyle/>
        <a:p>
          <a:endParaRPr lang="en-AU"/>
        </a:p>
      </dgm:t>
    </dgm:pt>
    <dgm:pt modelId="{7BCD7088-894B-446F-B33D-CE57D1FA0D6B}" type="pres">
      <dgm:prSet presAssocID="{22D85608-9C3C-44B3-9849-893430C9DB05}" presName="hierChild4" presStyleCnt="0"/>
      <dgm:spPr/>
    </dgm:pt>
    <dgm:pt modelId="{5B28A01C-6A4C-4EAC-B5BC-9CA1D65DD090}" type="pres">
      <dgm:prSet presAssocID="{22D85608-9C3C-44B3-9849-893430C9DB05}" presName="hierChild5" presStyleCnt="0"/>
      <dgm:spPr/>
    </dgm:pt>
    <dgm:pt modelId="{903AC484-8226-4B23-8B37-4364B8A302ED}" type="pres">
      <dgm:prSet presAssocID="{ECEEE989-2DD9-42AB-90AA-4A50DB587F0B}" presName="hierChild5" presStyleCnt="0"/>
      <dgm:spPr/>
    </dgm:pt>
    <dgm:pt modelId="{80427BFD-0CDA-4F96-8EF1-98768B641AB7}" type="pres">
      <dgm:prSet presAssocID="{88E177F6-5D41-43AD-BB4B-BD24C984D5E7}" presName="Name37" presStyleLbl="parChTrans1D3" presStyleIdx="1" presStyleCnt="8"/>
      <dgm:spPr/>
      <dgm:t>
        <a:bodyPr/>
        <a:lstStyle/>
        <a:p>
          <a:endParaRPr lang="en-AU"/>
        </a:p>
      </dgm:t>
    </dgm:pt>
    <dgm:pt modelId="{FF632E67-F5EB-40D1-9344-CCA60F87A759}" type="pres">
      <dgm:prSet presAssocID="{49DAE836-2DA1-4E12-82FB-A8294191D0B3}" presName="hierRoot2" presStyleCnt="0">
        <dgm:presLayoutVars>
          <dgm:hierBranch val="init"/>
        </dgm:presLayoutVars>
      </dgm:prSet>
      <dgm:spPr/>
    </dgm:pt>
    <dgm:pt modelId="{423E5256-29E5-4DF0-9341-EB7647201C70}" type="pres">
      <dgm:prSet presAssocID="{49DAE836-2DA1-4E12-82FB-A8294191D0B3}" presName="rootComposite" presStyleCnt="0"/>
      <dgm:spPr/>
    </dgm:pt>
    <dgm:pt modelId="{3DD25769-646E-41A1-87AE-ECC043C61C62}" type="pres">
      <dgm:prSet presAssocID="{49DAE836-2DA1-4E12-82FB-A8294191D0B3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D5D30EC-DB4F-4FD5-B6AE-B0F5ACA39A2C}" type="pres">
      <dgm:prSet presAssocID="{49DAE836-2DA1-4E12-82FB-A8294191D0B3}" presName="rootConnector" presStyleLbl="node3" presStyleIdx="1" presStyleCnt="8"/>
      <dgm:spPr/>
      <dgm:t>
        <a:bodyPr/>
        <a:lstStyle/>
        <a:p>
          <a:endParaRPr lang="en-AU"/>
        </a:p>
      </dgm:t>
    </dgm:pt>
    <dgm:pt modelId="{221A0E42-8475-43C3-8B4F-B4BB462A6624}" type="pres">
      <dgm:prSet presAssocID="{49DAE836-2DA1-4E12-82FB-A8294191D0B3}" presName="hierChild4" presStyleCnt="0"/>
      <dgm:spPr/>
    </dgm:pt>
    <dgm:pt modelId="{2593801C-CA8D-4158-85BE-F861316824D8}" type="pres">
      <dgm:prSet presAssocID="{04A19383-5769-46B4-B249-887E240C4C6F}" presName="Name37" presStyleLbl="parChTrans1D4" presStyleIdx="1" presStyleCnt="7"/>
      <dgm:spPr/>
      <dgm:t>
        <a:bodyPr/>
        <a:lstStyle/>
        <a:p>
          <a:endParaRPr lang="en-AU"/>
        </a:p>
      </dgm:t>
    </dgm:pt>
    <dgm:pt modelId="{6DDE9A6C-D32C-479B-9B37-4DB9CEF6221A}" type="pres">
      <dgm:prSet presAssocID="{263A6D15-3732-4684-BA93-9530799BA7D0}" presName="hierRoot2" presStyleCnt="0">
        <dgm:presLayoutVars>
          <dgm:hierBranch val="init"/>
        </dgm:presLayoutVars>
      </dgm:prSet>
      <dgm:spPr/>
    </dgm:pt>
    <dgm:pt modelId="{B965701A-5FCB-4CA1-836C-6CDEBFF8346E}" type="pres">
      <dgm:prSet presAssocID="{263A6D15-3732-4684-BA93-9530799BA7D0}" presName="rootComposite" presStyleCnt="0"/>
      <dgm:spPr/>
    </dgm:pt>
    <dgm:pt modelId="{133826E2-602A-4DB4-95F4-2A7F48662D0B}" type="pres">
      <dgm:prSet presAssocID="{263A6D15-3732-4684-BA93-9530799BA7D0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5E521F-CA53-4B15-88E2-10F33126D2FD}" type="pres">
      <dgm:prSet presAssocID="{263A6D15-3732-4684-BA93-9530799BA7D0}" presName="rootConnector" presStyleLbl="node4" presStyleIdx="1" presStyleCnt="7"/>
      <dgm:spPr/>
      <dgm:t>
        <a:bodyPr/>
        <a:lstStyle/>
        <a:p>
          <a:endParaRPr lang="en-AU"/>
        </a:p>
      </dgm:t>
    </dgm:pt>
    <dgm:pt modelId="{BC369626-F404-4C63-B685-3B6BD0B17CDA}" type="pres">
      <dgm:prSet presAssocID="{263A6D15-3732-4684-BA93-9530799BA7D0}" presName="hierChild4" presStyleCnt="0"/>
      <dgm:spPr/>
    </dgm:pt>
    <dgm:pt modelId="{3D8E9081-B8F0-4D6B-A493-393720CB428F}" type="pres">
      <dgm:prSet presAssocID="{263A6D15-3732-4684-BA93-9530799BA7D0}" presName="hierChild5" presStyleCnt="0"/>
      <dgm:spPr/>
    </dgm:pt>
    <dgm:pt modelId="{56C2594C-4A57-42F2-AFC7-0201C080C348}" type="pres">
      <dgm:prSet presAssocID="{49DAE836-2DA1-4E12-82FB-A8294191D0B3}" presName="hierChild5" presStyleCnt="0"/>
      <dgm:spPr/>
    </dgm:pt>
    <dgm:pt modelId="{75C207D9-7E59-467C-A956-ACBEBB9809C1}" type="pres">
      <dgm:prSet presAssocID="{4E04C983-491B-488E-BD9B-102D0E658640}" presName="Name37" presStyleLbl="parChTrans1D3" presStyleIdx="2" presStyleCnt="8"/>
      <dgm:spPr/>
      <dgm:t>
        <a:bodyPr/>
        <a:lstStyle/>
        <a:p>
          <a:endParaRPr lang="en-AU"/>
        </a:p>
      </dgm:t>
    </dgm:pt>
    <dgm:pt modelId="{40485739-0198-44CF-A7B0-DEA9F99243AB}" type="pres">
      <dgm:prSet presAssocID="{10DDBAE9-072B-4DB4-ACA9-E02997CDA66B}" presName="hierRoot2" presStyleCnt="0">
        <dgm:presLayoutVars>
          <dgm:hierBranch val="init"/>
        </dgm:presLayoutVars>
      </dgm:prSet>
      <dgm:spPr/>
    </dgm:pt>
    <dgm:pt modelId="{4BB66016-302D-4012-980E-2FF5FD4C787F}" type="pres">
      <dgm:prSet presAssocID="{10DDBAE9-072B-4DB4-ACA9-E02997CDA66B}" presName="rootComposite" presStyleCnt="0"/>
      <dgm:spPr/>
    </dgm:pt>
    <dgm:pt modelId="{92789F41-CA2A-40E6-A659-0D5B4E1A6D64}" type="pres">
      <dgm:prSet presAssocID="{10DDBAE9-072B-4DB4-ACA9-E02997CDA66B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82E0E7D-F985-46DD-BBB9-A17E802611FF}" type="pres">
      <dgm:prSet presAssocID="{10DDBAE9-072B-4DB4-ACA9-E02997CDA66B}" presName="rootConnector" presStyleLbl="node3" presStyleIdx="2" presStyleCnt="8"/>
      <dgm:spPr/>
      <dgm:t>
        <a:bodyPr/>
        <a:lstStyle/>
        <a:p>
          <a:endParaRPr lang="en-AU"/>
        </a:p>
      </dgm:t>
    </dgm:pt>
    <dgm:pt modelId="{66F5EC52-451C-4ED4-9D01-8F5DCD795866}" type="pres">
      <dgm:prSet presAssocID="{10DDBAE9-072B-4DB4-ACA9-E02997CDA66B}" presName="hierChild4" presStyleCnt="0"/>
      <dgm:spPr/>
    </dgm:pt>
    <dgm:pt modelId="{4E19B395-469F-416F-B29D-37403A70622C}" type="pres">
      <dgm:prSet presAssocID="{8E38DE3A-7362-4072-B15A-2538A6463F0E}" presName="Name37" presStyleLbl="parChTrans1D4" presStyleIdx="2" presStyleCnt="7"/>
      <dgm:spPr/>
      <dgm:t>
        <a:bodyPr/>
        <a:lstStyle/>
        <a:p>
          <a:endParaRPr lang="en-AU"/>
        </a:p>
      </dgm:t>
    </dgm:pt>
    <dgm:pt modelId="{1613C132-7CCC-4796-84CC-DFFF20174FA6}" type="pres">
      <dgm:prSet presAssocID="{44A7CFDC-D885-4145-A59B-3A097B5E6C19}" presName="hierRoot2" presStyleCnt="0">
        <dgm:presLayoutVars>
          <dgm:hierBranch val="init"/>
        </dgm:presLayoutVars>
      </dgm:prSet>
      <dgm:spPr/>
    </dgm:pt>
    <dgm:pt modelId="{16E9E9E5-85D7-493D-A63C-F50EF4704FB9}" type="pres">
      <dgm:prSet presAssocID="{44A7CFDC-D885-4145-A59B-3A097B5E6C19}" presName="rootComposite" presStyleCnt="0"/>
      <dgm:spPr/>
    </dgm:pt>
    <dgm:pt modelId="{8E647B0B-1CB8-46FF-932A-D52389057960}" type="pres">
      <dgm:prSet presAssocID="{44A7CFDC-D885-4145-A59B-3A097B5E6C19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A67472E-7667-4F09-A0BC-638CBF204E8D}" type="pres">
      <dgm:prSet presAssocID="{44A7CFDC-D885-4145-A59B-3A097B5E6C19}" presName="rootConnector" presStyleLbl="node4" presStyleIdx="2" presStyleCnt="7"/>
      <dgm:spPr/>
      <dgm:t>
        <a:bodyPr/>
        <a:lstStyle/>
        <a:p>
          <a:endParaRPr lang="en-AU"/>
        </a:p>
      </dgm:t>
    </dgm:pt>
    <dgm:pt modelId="{C126BF79-9741-47B8-BCC2-158520A8CFAB}" type="pres">
      <dgm:prSet presAssocID="{44A7CFDC-D885-4145-A59B-3A097B5E6C19}" presName="hierChild4" presStyleCnt="0"/>
      <dgm:spPr/>
    </dgm:pt>
    <dgm:pt modelId="{25FB1F2B-306D-4BFA-A7E1-9C128C9402EC}" type="pres">
      <dgm:prSet presAssocID="{44A7CFDC-D885-4145-A59B-3A097B5E6C19}" presName="hierChild5" presStyleCnt="0"/>
      <dgm:spPr/>
    </dgm:pt>
    <dgm:pt modelId="{C2BA8DDC-A12E-4D50-87AC-4B4CB9132426}" type="pres">
      <dgm:prSet presAssocID="{10DDBAE9-072B-4DB4-ACA9-E02997CDA66B}" presName="hierChild5" presStyleCnt="0"/>
      <dgm:spPr/>
    </dgm:pt>
    <dgm:pt modelId="{2AC52428-0185-4B08-8983-BD9C29AD7214}" type="pres">
      <dgm:prSet presAssocID="{EF60BC50-54D7-4DC2-88CD-7683E9430E7C}" presName="Name37" presStyleLbl="parChTrans1D3" presStyleIdx="3" presStyleCnt="8"/>
      <dgm:spPr/>
      <dgm:t>
        <a:bodyPr/>
        <a:lstStyle/>
        <a:p>
          <a:endParaRPr lang="en-AU"/>
        </a:p>
      </dgm:t>
    </dgm:pt>
    <dgm:pt modelId="{7CBB9B45-95E5-44A3-97DF-3E116EA25132}" type="pres">
      <dgm:prSet presAssocID="{5EA0AEC4-4446-4F8B-8D88-95189FB67FE5}" presName="hierRoot2" presStyleCnt="0">
        <dgm:presLayoutVars>
          <dgm:hierBranch val="init"/>
        </dgm:presLayoutVars>
      </dgm:prSet>
      <dgm:spPr/>
    </dgm:pt>
    <dgm:pt modelId="{19EEC586-7239-4EEE-8A96-8DEBE5FA2A94}" type="pres">
      <dgm:prSet presAssocID="{5EA0AEC4-4446-4F8B-8D88-95189FB67FE5}" presName="rootComposite" presStyleCnt="0"/>
      <dgm:spPr/>
    </dgm:pt>
    <dgm:pt modelId="{28CA9CAF-2148-438D-9586-418F404241D4}" type="pres">
      <dgm:prSet presAssocID="{5EA0AEC4-4446-4F8B-8D88-95189FB67FE5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7602CFB-890A-438F-A2B5-95B31483C0D3}" type="pres">
      <dgm:prSet presAssocID="{5EA0AEC4-4446-4F8B-8D88-95189FB67FE5}" presName="rootConnector" presStyleLbl="node3" presStyleIdx="3" presStyleCnt="8"/>
      <dgm:spPr/>
      <dgm:t>
        <a:bodyPr/>
        <a:lstStyle/>
        <a:p>
          <a:endParaRPr lang="en-AU"/>
        </a:p>
      </dgm:t>
    </dgm:pt>
    <dgm:pt modelId="{25927957-C0AF-4451-93ED-D6364EA34C42}" type="pres">
      <dgm:prSet presAssocID="{5EA0AEC4-4446-4F8B-8D88-95189FB67FE5}" presName="hierChild4" presStyleCnt="0"/>
      <dgm:spPr/>
    </dgm:pt>
    <dgm:pt modelId="{5D429FF1-0379-4AAE-A65A-70B0B0D74FD1}" type="pres">
      <dgm:prSet presAssocID="{A07FBC35-ACA4-416D-B3F6-1EB121C04557}" presName="Name37" presStyleLbl="parChTrans1D4" presStyleIdx="3" presStyleCnt="7"/>
      <dgm:spPr/>
      <dgm:t>
        <a:bodyPr/>
        <a:lstStyle/>
        <a:p>
          <a:endParaRPr lang="en-AU"/>
        </a:p>
      </dgm:t>
    </dgm:pt>
    <dgm:pt modelId="{701F86A5-C4C8-4D92-A518-0D44E9A25D8D}" type="pres">
      <dgm:prSet presAssocID="{3C4B57EE-C2B4-474A-B5DC-98590D7601DF}" presName="hierRoot2" presStyleCnt="0">
        <dgm:presLayoutVars>
          <dgm:hierBranch val="init"/>
        </dgm:presLayoutVars>
      </dgm:prSet>
      <dgm:spPr/>
    </dgm:pt>
    <dgm:pt modelId="{59241F21-1569-4C4C-9117-8BB173D6C727}" type="pres">
      <dgm:prSet presAssocID="{3C4B57EE-C2B4-474A-B5DC-98590D7601DF}" presName="rootComposite" presStyleCnt="0"/>
      <dgm:spPr/>
    </dgm:pt>
    <dgm:pt modelId="{A0326D64-58D3-40BA-B95F-5F221B68F308}" type="pres">
      <dgm:prSet presAssocID="{3C4B57EE-C2B4-474A-B5DC-98590D7601DF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E7CCE5C-1C40-473A-8459-CA0A412839E7}" type="pres">
      <dgm:prSet presAssocID="{3C4B57EE-C2B4-474A-B5DC-98590D7601DF}" presName="rootConnector" presStyleLbl="node4" presStyleIdx="3" presStyleCnt="7"/>
      <dgm:spPr/>
      <dgm:t>
        <a:bodyPr/>
        <a:lstStyle/>
        <a:p>
          <a:endParaRPr lang="en-AU"/>
        </a:p>
      </dgm:t>
    </dgm:pt>
    <dgm:pt modelId="{F170853C-839F-4654-AE0D-21A9A451FF14}" type="pres">
      <dgm:prSet presAssocID="{3C4B57EE-C2B4-474A-B5DC-98590D7601DF}" presName="hierChild4" presStyleCnt="0"/>
      <dgm:spPr/>
    </dgm:pt>
    <dgm:pt modelId="{07CB0AE3-9CCA-4E57-9F0E-DB9973066AE9}" type="pres">
      <dgm:prSet presAssocID="{3C4B57EE-C2B4-474A-B5DC-98590D7601DF}" presName="hierChild5" presStyleCnt="0"/>
      <dgm:spPr/>
    </dgm:pt>
    <dgm:pt modelId="{4068C8F0-5A58-4BE7-A016-7BA5B35FE866}" type="pres">
      <dgm:prSet presAssocID="{86B882CC-5510-4FA4-95BB-77537C366AA1}" presName="Name37" presStyleLbl="parChTrans1D4" presStyleIdx="4" presStyleCnt="7"/>
      <dgm:spPr/>
      <dgm:t>
        <a:bodyPr/>
        <a:lstStyle/>
        <a:p>
          <a:endParaRPr lang="en-AU"/>
        </a:p>
      </dgm:t>
    </dgm:pt>
    <dgm:pt modelId="{B8B6F79D-88D2-4200-8BA3-98CBC494875D}" type="pres">
      <dgm:prSet presAssocID="{ACEAAA1B-5DD4-4037-9258-90A419FCCD05}" presName="hierRoot2" presStyleCnt="0">
        <dgm:presLayoutVars>
          <dgm:hierBranch val="init"/>
        </dgm:presLayoutVars>
      </dgm:prSet>
      <dgm:spPr/>
    </dgm:pt>
    <dgm:pt modelId="{36088275-C2A5-45D9-B6E7-384743C28260}" type="pres">
      <dgm:prSet presAssocID="{ACEAAA1B-5DD4-4037-9258-90A419FCCD05}" presName="rootComposite" presStyleCnt="0"/>
      <dgm:spPr/>
    </dgm:pt>
    <dgm:pt modelId="{D34B28D8-F03C-4856-84FA-1F90F21F70C7}" type="pres">
      <dgm:prSet presAssocID="{ACEAAA1B-5DD4-4037-9258-90A419FCCD05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9F44B1C-DD62-4AAD-9C9B-C6362E783CC5}" type="pres">
      <dgm:prSet presAssocID="{ACEAAA1B-5DD4-4037-9258-90A419FCCD05}" presName="rootConnector" presStyleLbl="node4" presStyleIdx="4" presStyleCnt="7"/>
      <dgm:spPr/>
      <dgm:t>
        <a:bodyPr/>
        <a:lstStyle/>
        <a:p>
          <a:endParaRPr lang="en-AU"/>
        </a:p>
      </dgm:t>
    </dgm:pt>
    <dgm:pt modelId="{B595FB99-4A0C-4408-81C5-026F14CD2727}" type="pres">
      <dgm:prSet presAssocID="{ACEAAA1B-5DD4-4037-9258-90A419FCCD05}" presName="hierChild4" presStyleCnt="0"/>
      <dgm:spPr/>
    </dgm:pt>
    <dgm:pt modelId="{35CBF5EE-4190-49D9-83B5-C68A80C6C3ED}" type="pres">
      <dgm:prSet presAssocID="{ACEAAA1B-5DD4-4037-9258-90A419FCCD05}" presName="hierChild5" presStyleCnt="0"/>
      <dgm:spPr/>
    </dgm:pt>
    <dgm:pt modelId="{A5A8235F-80F5-4465-9910-0DFCCB0EBBFC}" type="pres">
      <dgm:prSet presAssocID="{A9F12D93-C8B5-4719-B738-7B36CAB33EEA}" presName="Name37" presStyleLbl="parChTrans1D4" presStyleIdx="5" presStyleCnt="7"/>
      <dgm:spPr/>
      <dgm:t>
        <a:bodyPr/>
        <a:lstStyle/>
        <a:p>
          <a:endParaRPr lang="en-AU"/>
        </a:p>
      </dgm:t>
    </dgm:pt>
    <dgm:pt modelId="{39FBBAAA-22BD-4862-A49E-470308280C89}" type="pres">
      <dgm:prSet presAssocID="{21B4F197-9935-4439-88C7-FA9FC0A55E5D}" presName="hierRoot2" presStyleCnt="0">
        <dgm:presLayoutVars>
          <dgm:hierBranch val="init"/>
        </dgm:presLayoutVars>
      </dgm:prSet>
      <dgm:spPr/>
    </dgm:pt>
    <dgm:pt modelId="{77156BEE-4B1B-4944-B55D-429CA8D6045D}" type="pres">
      <dgm:prSet presAssocID="{21B4F197-9935-4439-88C7-FA9FC0A55E5D}" presName="rootComposite" presStyleCnt="0"/>
      <dgm:spPr/>
    </dgm:pt>
    <dgm:pt modelId="{AFC437CF-9B42-43D5-92EC-C52A2CC0AAC0}" type="pres">
      <dgm:prSet presAssocID="{21B4F197-9935-4439-88C7-FA9FC0A55E5D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66392AE-CEFC-45A4-880E-4EC1F10C879E}" type="pres">
      <dgm:prSet presAssocID="{21B4F197-9935-4439-88C7-FA9FC0A55E5D}" presName="rootConnector" presStyleLbl="node4" presStyleIdx="5" presStyleCnt="7"/>
      <dgm:spPr/>
      <dgm:t>
        <a:bodyPr/>
        <a:lstStyle/>
        <a:p>
          <a:endParaRPr lang="en-AU"/>
        </a:p>
      </dgm:t>
    </dgm:pt>
    <dgm:pt modelId="{0F8D9AD3-F7E9-4F09-AD54-DA7C967B2008}" type="pres">
      <dgm:prSet presAssocID="{21B4F197-9935-4439-88C7-FA9FC0A55E5D}" presName="hierChild4" presStyleCnt="0"/>
      <dgm:spPr/>
    </dgm:pt>
    <dgm:pt modelId="{D941E54A-EDA7-4A0F-88B3-554113169A17}" type="pres">
      <dgm:prSet presAssocID="{21B4F197-9935-4439-88C7-FA9FC0A55E5D}" presName="hierChild5" presStyleCnt="0"/>
      <dgm:spPr/>
    </dgm:pt>
    <dgm:pt modelId="{AFB29C38-1872-4986-B3FD-ECC409E53041}" type="pres">
      <dgm:prSet presAssocID="{5EA0AEC4-4446-4F8B-8D88-95189FB67FE5}" presName="hierChild5" presStyleCnt="0"/>
      <dgm:spPr/>
    </dgm:pt>
    <dgm:pt modelId="{0D129C2E-37CA-4D4E-B3C7-A5F690ACB5DC}" type="pres">
      <dgm:prSet presAssocID="{F610CFCF-7D12-424C-9FE2-A4F444C89AD5}" presName="Name37" presStyleLbl="parChTrans1D3" presStyleIdx="4" presStyleCnt="8"/>
      <dgm:spPr/>
      <dgm:t>
        <a:bodyPr/>
        <a:lstStyle/>
        <a:p>
          <a:endParaRPr lang="en-AU"/>
        </a:p>
      </dgm:t>
    </dgm:pt>
    <dgm:pt modelId="{842F7317-3DE7-448A-88E0-7CD624AA176D}" type="pres">
      <dgm:prSet presAssocID="{65871B96-03F9-49BF-982D-2F9BCDFC22FA}" presName="hierRoot2" presStyleCnt="0">
        <dgm:presLayoutVars>
          <dgm:hierBranch val="init"/>
        </dgm:presLayoutVars>
      </dgm:prSet>
      <dgm:spPr/>
    </dgm:pt>
    <dgm:pt modelId="{A14FAE41-2457-4DD9-84FD-9FB17E8D1024}" type="pres">
      <dgm:prSet presAssocID="{65871B96-03F9-49BF-982D-2F9BCDFC22FA}" presName="rootComposite" presStyleCnt="0"/>
      <dgm:spPr/>
    </dgm:pt>
    <dgm:pt modelId="{84E4CBF7-BADD-4467-ADA1-89D38A711814}" type="pres">
      <dgm:prSet presAssocID="{65871B96-03F9-49BF-982D-2F9BCDFC22FA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A2549F2-27ED-4055-B0AD-4A442D10B373}" type="pres">
      <dgm:prSet presAssocID="{65871B96-03F9-49BF-982D-2F9BCDFC22FA}" presName="rootConnector" presStyleLbl="node3" presStyleIdx="4" presStyleCnt="8"/>
      <dgm:spPr/>
      <dgm:t>
        <a:bodyPr/>
        <a:lstStyle/>
        <a:p>
          <a:endParaRPr lang="en-AU"/>
        </a:p>
      </dgm:t>
    </dgm:pt>
    <dgm:pt modelId="{984627A7-B6E0-406A-B987-4EB9FD27A3E2}" type="pres">
      <dgm:prSet presAssocID="{65871B96-03F9-49BF-982D-2F9BCDFC22FA}" presName="hierChild4" presStyleCnt="0"/>
      <dgm:spPr/>
    </dgm:pt>
    <dgm:pt modelId="{A57075C4-407F-43C6-8E5E-85064DB8672E}" type="pres">
      <dgm:prSet presAssocID="{65871B96-03F9-49BF-982D-2F9BCDFC22FA}" presName="hierChild5" presStyleCnt="0"/>
      <dgm:spPr/>
    </dgm:pt>
    <dgm:pt modelId="{2BE9FC79-B18E-4711-B3B1-391FFDC57616}" type="pres">
      <dgm:prSet presAssocID="{0D6D83F7-B2D7-416D-A2E2-14D75A61863F}" presName="Name37" presStyleLbl="parChTrans1D3" presStyleIdx="5" presStyleCnt="8"/>
      <dgm:spPr/>
      <dgm:t>
        <a:bodyPr/>
        <a:lstStyle/>
        <a:p>
          <a:endParaRPr lang="en-AU"/>
        </a:p>
      </dgm:t>
    </dgm:pt>
    <dgm:pt modelId="{FF974FB8-546F-4B41-9003-97477EB4F60F}" type="pres">
      <dgm:prSet presAssocID="{61B4FF99-C100-4E41-96E2-0F7E9600F0C2}" presName="hierRoot2" presStyleCnt="0">
        <dgm:presLayoutVars>
          <dgm:hierBranch val="init"/>
        </dgm:presLayoutVars>
      </dgm:prSet>
      <dgm:spPr/>
    </dgm:pt>
    <dgm:pt modelId="{3DE46AB8-C601-486E-8CBC-9063E511546D}" type="pres">
      <dgm:prSet presAssocID="{61B4FF99-C100-4E41-96E2-0F7E9600F0C2}" presName="rootComposite" presStyleCnt="0"/>
      <dgm:spPr/>
    </dgm:pt>
    <dgm:pt modelId="{087E71E0-85B3-4E73-9269-FFCF9B571DAF}" type="pres">
      <dgm:prSet presAssocID="{61B4FF99-C100-4E41-96E2-0F7E9600F0C2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E52587D-288A-4B91-9C4B-78A59DF995D4}" type="pres">
      <dgm:prSet presAssocID="{61B4FF99-C100-4E41-96E2-0F7E9600F0C2}" presName="rootConnector" presStyleLbl="node3" presStyleIdx="5" presStyleCnt="8"/>
      <dgm:spPr/>
      <dgm:t>
        <a:bodyPr/>
        <a:lstStyle/>
        <a:p>
          <a:endParaRPr lang="en-AU"/>
        </a:p>
      </dgm:t>
    </dgm:pt>
    <dgm:pt modelId="{653C529A-F645-4A86-B05B-126B538EFB8F}" type="pres">
      <dgm:prSet presAssocID="{61B4FF99-C100-4E41-96E2-0F7E9600F0C2}" presName="hierChild4" presStyleCnt="0"/>
      <dgm:spPr/>
    </dgm:pt>
    <dgm:pt modelId="{64E9F3D9-9323-4FDF-8398-FB334A98D39E}" type="pres">
      <dgm:prSet presAssocID="{833677CB-A867-4D63-A4B4-DEFEAF36A7EE}" presName="Name37" presStyleLbl="parChTrans1D4" presStyleIdx="6" presStyleCnt="7"/>
      <dgm:spPr/>
      <dgm:t>
        <a:bodyPr/>
        <a:lstStyle/>
        <a:p>
          <a:endParaRPr lang="en-AU"/>
        </a:p>
      </dgm:t>
    </dgm:pt>
    <dgm:pt modelId="{8B6843C8-647F-41AD-93A3-9031EDEF9FFD}" type="pres">
      <dgm:prSet presAssocID="{CD742A1E-D8AE-4981-8D5D-CBFAEEE39418}" presName="hierRoot2" presStyleCnt="0">
        <dgm:presLayoutVars>
          <dgm:hierBranch val="init"/>
        </dgm:presLayoutVars>
      </dgm:prSet>
      <dgm:spPr/>
    </dgm:pt>
    <dgm:pt modelId="{AB7CB21B-A918-4DC1-A2B1-1FA17223A04F}" type="pres">
      <dgm:prSet presAssocID="{CD742A1E-D8AE-4981-8D5D-CBFAEEE39418}" presName="rootComposite" presStyleCnt="0"/>
      <dgm:spPr/>
    </dgm:pt>
    <dgm:pt modelId="{B0CA3FB0-7CAB-471A-BB44-2BD40BD44C53}" type="pres">
      <dgm:prSet presAssocID="{CD742A1E-D8AE-4981-8D5D-CBFAEEE39418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9F634F6-B319-4909-AAE5-910F79FA62DC}" type="pres">
      <dgm:prSet presAssocID="{CD742A1E-D8AE-4981-8D5D-CBFAEEE39418}" presName="rootConnector" presStyleLbl="node4" presStyleIdx="6" presStyleCnt="7"/>
      <dgm:spPr/>
      <dgm:t>
        <a:bodyPr/>
        <a:lstStyle/>
        <a:p>
          <a:endParaRPr lang="en-AU"/>
        </a:p>
      </dgm:t>
    </dgm:pt>
    <dgm:pt modelId="{A20B5C93-BF2E-4240-9FE4-BA4C9F005ED4}" type="pres">
      <dgm:prSet presAssocID="{CD742A1E-D8AE-4981-8D5D-CBFAEEE39418}" presName="hierChild4" presStyleCnt="0"/>
      <dgm:spPr/>
    </dgm:pt>
    <dgm:pt modelId="{B3DB7228-37B4-444A-B715-24BF3DEDC42E}" type="pres">
      <dgm:prSet presAssocID="{CD742A1E-D8AE-4981-8D5D-CBFAEEE39418}" presName="hierChild5" presStyleCnt="0"/>
      <dgm:spPr/>
    </dgm:pt>
    <dgm:pt modelId="{E8C5B661-9439-4887-900C-83D0EA8ECDEA}" type="pres">
      <dgm:prSet presAssocID="{61B4FF99-C100-4E41-96E2-0F7E9600F0C2}" presName="hierChild5" presStyleCnt="0"/>
      <dgm:spPr/>
    </dgm:pt>
    <dgm:pt modelId="{79FDFEF8-A2F5-4D33-8E36-50BD0A705582}" type="pres">
      <dgm:prSet presAssocID="{8535A152-2DB1-4E8A-A9B3-C325B2BFB40E}" presName="Name37" presStyleLbl="parChTrans1D3" presStyleIdx="6" presStyleCnt="8"/>
      <dgm:spPr/>
      <dgm:t>
        <a:bodyPr/>
        <a:lstStyle/>
        <a:p>
          <a:endParaRPr lang="en-AU"/>
        </a:p>
      </dgm:t>
    </dgm:pt>
    <dgm:pt modelId="{9BFD3FD5-6069-4178-A802-328AE18A6FC7}" type="pres">
      <dgm:prSet presAssocID="{0E60C491-7686-4921-9F0E-0470CC1D83C0}" presName="hierRoot2" presStyleCnt="0">
        <dgm:presLayoutVars>
          <dgm:hierBranch val="init"/>
        </dgm:presLayoutVars>
      </dgm:prSet>
      <dgm:spPr/>
    </dgm:pt>
    <dgm:pt modelId="{9124718F-365B-423B-B6E2-FCACC90CA2B5}" type="pres">
      <dgm:prSet presAssocID="{0E60C491-7686-4921-9F0E-0470CC1D83C0}" presName="rootComposite" presStyleCnt="0"/>
      <dgm:spPr/>
    </dgm:pt>
    <dgm:pt modelId="{0BBDEB86-C683-4859-B420-59461C428C90}" type="pres">
      <dgm:prSet presAssocID="{0E60C491-7686-4921-9F0E-0470CC1D83C0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F0A6870-A5C1-4C40-8AAD-18BECF1F4937}" type="pres">
      <dgm:prSet presAssocID="{0E60C491-7686-4921-9F0E-0470CC1D83C0}" presName="rootConnector" presStyleLbl="node3" presStyleIdx="6" presStyleCnt="8"/>
      <dgm:spPr/>
      <dgm:t>
        <a:bodyPr/>
        <a:lstStyle/>
        <a:p>
          <a:endParaRPr lang="en-AU"/>
        </a:p>
      </dgm:t>
    </dgm:pt>
    <dgm:pt modelId="{B268804C-35A6-4C47-ADA9-B906836FE232}" type="pres">
      <dgm:prSet presAssocID="{0E60C491-7686-4921-9F0E-0470CC1D83C0}" presName="hierChild4" presStyleCnt="0"/>
      <dgm:spPr/>
    </dgm:pt>
    <dgm:pt modelId="{178A99C8-0DBC-4480-ADC0-2E56B6A09759}" type="pres">
      <dgm:prSet presAssocID="{0E60C491-7686-4921-9F0E-0470CC1D83C0}" presName="hierChild5" presStyleCnt="0"/>
      <dgm:spPr/>
    </dgm:pt>
    <dgm:pt modelId="{DBB12577-2D52-4FF0-9A6F-4542DCE1B85F}" type="pres">
      <dgm:prSet presAssocID="{733CBFA5-D268-4C25-925A-BFDA64458C0A}" presName="hierChild5" presStyleCnt="0"/>
      <dgm:spPr/>
    </dgm:pt>
    <dgm:pt modelId="{56EC2D56-BCB7-4281-9B7E-6C07FE18B685}" type="pres">
      <dgm:prSet presAssocID="{6D3FF2F4-6550-445E-A323-52CE03157B57}" presName="Name37" presStyleLbl="parChTrans1D2" presStyleIdx="2" presStyleCnt="5"/>
      <dgm:spPr/>
      <dgm:t>
        <a:bodyPr/>
        <a:lstStyle/>
        <a:p>
          <a:endParaRPr lang="en-AU"/>
        </a:p>
      </dgm:t>
    </dgm:pt>
    <dgm:pt modelId="{10C64DF7-42EC-4B4D-A1DE-CBCCC7D32853}" type="pres">
      <dgm:prSet presAssocID="{EF0D9E80-5671-4EE9-B000-626FB97EF9EF}" presName="hierRoot2" presStyleCnt="0">
        <dgm:presLayoutVars>
          <dgm:hierBranch val="init"/>
        </dgm:presLayoutVars>
      </dgm:prSet>
      <dgm:spPr/>
    </dgm:pt>
    <dgm:pt modelId="{B722C39B-D181-4A9A-870A-847BB9C9141D}" type="pres">
      <dgm:prSet presAssocID="{EF0D9E80-5671-4EE9-B000-626FB97EF9EF}" presName="rootComposite" presStyleCnt="0"/>
      <dgm:spPr/>
    </dgm:pt>
    <dgm:pt modelId="{358425D1-DFE9-44FD-AFD4-02ECA08866C9}" type="pres">
      <dgm:prSet presAssocID="{EF0D9E80-5671-4EE9-B000-626FB97EF9E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C58E626-FBD9-4C5D-B9D2-B30253AE4431}" type="pres">
      <dgm:prSet presAssocID="{EF0D9E80-5671-4EE9-B000-626FB97EF9EF}" presName="rootConnector" presStyleLbl="node2" presStyleIdx="2" presStyleCnt="5"/>
      <dgm:spPr/>
      <dgm:t>
        <a:bodyPr/>
        <a:lstStyle/>
        <a:p>
          <a:endParaRPr lang="en-AU"/>
        </a:p>
      </dgm:t>
    </dgm:pt>
    <dgm:pt modelId="{96B1F8E0-693E-4F96-A239-5C31D4732D92}" type="pres">
      <dgm:prSet presAssocID="{EF0D9E80-5671-4EE9-B000-626FB97EF9EF}" presName="hierChild4" presStyleCnt="0"/>
      <dgm:spPr/>
    </dgm:pt>
    <dgm:pt modelId="{C07DE2B4-413A-4D34-B062-0255AD344110}" type="pres">
      <dgm:prSet presAssocID="{EF0D9E80-5671-4EE9-B000-626FB97EF9EF}" presName="hierChild5" presStyleCnt="0"/>
      <dgm:spPr/>
    </dgm:pt>
    <dgm:pt modelId="{545C5B28-BF45-4E25-ABC2-47C3A37BB679}" type="pres">
      <dgm:prSet presAssocID="{DFE3D60B-C8DE-48DD-A1A5-4BB44FFC7152}" presName="Name37" presStyleLbl="parChTrans1D2" presStyleIdx="3" presStyleCnt="5"/>
      <dgm:spPr/>
      <dgm:t>
        <a:bodyPr/>
        <a:lstStyle/>
        <a:p>
          <a:endParaRPr lang="en-AU"/>
        </a:p>
      </dgm:t>
    </dgm:pt>
    <dgm:pt modelId="{26AB6498-C396-45D9-A87D-75D1AF203FFC}" type="pres">
      <dgm:prSet presAssocID="{E8B076B2-E019-4A91-AAEF-D9CB914F9FCE}" presName="hierRoot2" presStyleCnt="0">
        <dgm:presLayoutVars>
          <dgm:hierBranch val="init"/>
        </dgm:presLayoutVars>
      </dgm:prSet>
      <dgm:spPr/>
    </dgm:pt>
    <dgm:pt modelId="{61F75F76-3658-4B70-8FF6-82951F07985D}" type="pres">
      <dgm:prSet presAssocID="{E8B076B2-E019-4A91-AAEF-D9CB914F9FCE}" presName="rootComposite" presStyleCnt="0"/>
      <dgm:spPr/>
    </dgm:pt>
    <dgm:pt modelId="{0AB09433-E24C-4D96-A1A5-F20DA1C4DA91}" type="pres">
      <dgm:prSet presAssocID="{E8B076B2-E019-4A91-AAEF-D9CB914F9FCE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AC8E037-7BB6-4C65-9230-4458862303AD}" type="pres">
      <dgm:prSet presAssocID="{E8B076B2-E019-4A91-AAEF-D9CB914F9FCE}" presName="rootConnector" presStyleLbl="node2" presStyleIdx="3" presStyleCnt="5"/>
      <dgm:spPr/>
      <dgm:t>
        <a:bodyPr/>
        <a:lstStyle/>
        <a:p>
          <a:endParaRPr lang="en-AU"/>
        </a:p>
      </dgm:t>
    </dgm:pt>
    <dgm:pt modelId="{94D49EA9-1360-4714-BD50-9F70121DE0BD}" type="pres">
      <dgm:prSet presAssocID="{E8B076B2-E019-4A91-AAEF-D9CB914F9FCE}" presName="hierChild4" presStyleCnt="0"/>
      <dgm:spPr/>
    </dgm:pt>
    <dgm:pt modelId="{A1570D31-F0F7-4673-B9BD-E25699F31B07}" type="pres">
      <dgm:prSet presAssocID="{E8B076B2-E019-4A91-AAEF-D9CB914F9FCE}" presName="hierChild5" presStyleCnt="0"/>
      <dgm:spPr/>
    </dgm:pt>
    <dgm:pt modelId="{2F06832A-5B54-4A1A-9011-96AF2EAEF685}" type="pres">
      <dgm:prSet presAssocID="{8A6368AD-EE00-494B-9252-DC91281C80CA}" presName="Name37" presStyleLbl="parChTrans1D2" presStyleIdx="4" presStyleCnt="5"/>
      <dgm:spPr/>
      <dgm:t>
        <a:bodyPr/>
        <a:lstStyle/>
        <a:p>
          <a:endParaRPr lang="en-AU"/>
        </a:p>
      </dgm:t>
    </dgm:pt>
    <dgm:pt modelId="{5EEE27D6-F939-4470-AFF0-36672EFBF54B}" type="pres">
      <dgm:prSet presAssocID="{FCDC5BDC-1DAE-4CC9-BBB5-6A3FA3C37592}" presName="hierRoot2" presStyleCnt="0">
        <dgm:presLayoutVars>
          <dgm:hierBranch val="init"/>
        </dgm:presLayoutVars>
      </dgm:prSet>
      <dgm:spPr/>
    </dgm:pt>
    <dgm:pt modelId="{1964039E-8E6A-4FE3-999C-97B70249C605}" type="pres">
      <dgm:prSet presAssocID="{FCDC5BDC-1DAE-4CC9-BBB5-6A3FA3C37592}" presName="rootComposite" presStyleCnt="0"/>
      <dgm:spPr/>
    </dgm:pt>
    <dgm:pt modelId="{DE7A3A76-1D34-43E5-A09C-C3B8E7E05781}" type="pres">
      <dgm:prSet presAssocID="{FCDC5BDC-1DAE-4CC9-BBB5-6A3FA3C37592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8C1E5AE-CF2D-40FB-9401-F059C1FCBFCB}" type="pres">
      <dgm:prSet presAssocID="{FCDC5BDC-1DAE-4CC9-BBB5-6A3FA3C37592}" presName="rootConnector" presStyleLbl="node2" presStyleIdx="4" presStyleCnt="5"/>
      <dgm:spPr/>
      <dgm:t>
        <a:bodyPr/>
        <a:lstStyle/>
        <a:p>
          <a:endParaRPr lang="en-AU"/>
        </a:p>
      </dgm:t>
    </dgm:pt>
    <dgm:pt modelId="{313E7E4C-E9B4-4FAD-891C-DA19CCB040CF}" type="pres">
      <dgm:prSet presAssocID="{FCDC5BDC-1DAE-4CC9-BBB5-6A3FA3C37592}" presName="hierChild4" presStyleCnt="0"/>
      <dgm:spPr/>
    </dgm:pt>
    <dgm:pt modelId="{6ACDB180-A668-4A29-9ED9-83B0E455A60F}" type="pres">
      <dgm:prSet presAssocID="{A07FC200-649C-4665-BBF4-5DFEA385F86E}" presName="Name37" presStyleLbl="parChTrans1D3" presStyleIdx="7" presStyleCnt="8"/>
      <dgm:spPr/>
      <dgm:t>
        <a:bodyPr/>
        <a:lstStyle/>
        <a:p>
          <a:endParaRPr lang="en-AU"/>
        </a:p>
      </dgm:t>
    </dgm:pt>
    <dgm:pt modelId="{71029CDE-D9C4-49BD-93CA-7CE4D441EFB1}" type="pres">
      <dgm:prSet presAssocID="{56431BF6-DE60-4685-A4B1-BACC568DBD4B}" presName="hierRoot2" presStyleCnt="0">
        <dgm:presLayoutVars>
          <dgm:hierBranch val="init"/>
        </dgm:presLayoutVars>
      </dgm:prSet>
      <dgm:spPr/>
    </dgm:pt>
    <dgm:pt modelId="{89717F22-1036-4A00-BA42-29142767BBA0}" type="pres">
      <dgm:prSet presAssocID="{56431BF6-DE60-4685-A4B1-BACC568DBD4B}" presName="rootComposite" presStyleCnt="0"/>
      <dgm:spPr/>
    </dgm:pt>
    <dgm:pt modelId="{1CEA17EB-FB81-4A2C-A39E-FC234F35B654}" type="pres">
      <dgm:prSet presAssocID="{56431BF6-DE60-4685-A4B1-BACC568DBD4B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73EB955-9088-4573-8009-7B3579E329C6}" type="pres">
      <dgm:prSet presAssocID="{56431BF6-DE60-4685-A4B1-BACC568DBD4B}" presName="rootConnector" presStyleLbl="node3" presStyleIdx="7" presStyleCnt="8"/>
      <dgm:spPr/>
      <dgm:t>
        <a:bodyPr/>
        <a:lstStyle/>
        <a:p>
          <a:endParaRPr lang="en-AU"/>
        </a:p>
      </dgm:t>
    </dgm:pt>
    <dgm:pt modelId="{62C8D6A4-6B73-4155-B107-81B262AB14C4}" type="pres">
      <dgm:prSet presAssocID="{56431BF6-DE60-4685-A4B1-BACC568DBD4B}" presName="hierChild4" presStyleCnt="0"/>
      <dgm:spPr/>
    </dgm:pt>
    <dgm:pt modelId="{C43CA11F-AE5A-4249-91DD-BAEDE0A362D2}" type="pres">
      <dgm:prSet presAssocID="{56431BF6-DE60-4685-A4B1-BACC568DBD4B}" presName="hierChild5" presStyleCnt="0"/>
      <dgm:spPr/>
    </dgm:pt>
    <dgm:pt modelId="{7278D7E3-B400-4B02-9AA2-3E33094B3741}" type="pres">
      <dgm:prSet presAssocID="{FCDC5BDC-1DAE-4CC9-BBB5-6A3FA3C37592}" presName="hierChild5" presStyleCnt="0"/>
      <dgm:spPr/>
    </dgm:pt>
    <dgm:pt modelId="{4EB2F8A6-6967-438C-873F-5F105C06B597}" type="pres">
      <dgm:prSet presAssocID="{F3F5A613-9AEA-4E5E-A5E6-A54940028B3E}" presName="hierChild3" presStyleCnt="0"/>
      <dgm:spPr/>
    </dgm:pt>
  </dgm:ptLst>
  <dgm:cxnLst>
    <dgm:cxn modelId="{E8D58362-1D99-49B0-815E-D959B21515D2}" type="presOf" srcId="{5EA0AEC4-4446-4F8B-8D88-95189FB67FE5}" destId="{28CA9CAF-2148-438D-9586-418F404241D4}" srcOrd="0" destOrd="0" presId="urn:microsoft.com/office/officeart/2005/8/layout/orgChart1"/>
    <dgm:cxn modelId="{E5D58DC2-0DC2-4A41-AB7E-C705D94C2246}" type="presOf" srcId="{56431BF6-DE60-4685-A4B1-BACC568DBD4B}" destId="{273EB955-9088-4573-8009-7B3579E329C6}" srcOrd="1" destOrd="0" presId="urn:microsoft.com/office/officeart/2005/8/layout/orgChart1"/>
    <dgm:cxn modelId="{060F2404-09F4-4E7F-A8B1-4BCFDC95E89A}" type="presOf" srcId="{EF60BC50-54D7-4DC2-88CD-7683E9430E7C}" destId="{2AC52428-0185-4B08-8983-BD9C29AD7214}" srcOrd="0" destOrd="0" presId="urn:microsoft.com/office/officeart/2005/8/layout/orgChart1"/>
    <dgm:cxn modelId="{944A33A5-3FEC-4159-83FF-09D359E35EF4}" type="presOf" srcId="{63B00931-D029-4DFD-87F5-30C4F01BD152}" destId="{3C6E2C19-42F9-4E90-A943-65C687D25C2D}" srcOrd="0" destOrd="0" presId="urn:microsoft.com/office/officeart/2005/8/layout/orgChart1"/>
    <dgm:cxn modelId="{7B85DC8E-41FB-48B3-9BF7-12920A1A67DC}" type="presOf" srcId="{6D3FF2F4-6550-445E-A323-52CE03157B57}" destId="{56EC2D56-BCB7-4281-9B7E-6C07FE18B685}" srcOrd="0" destOrd="0" presId="urn:microsoft.com/office/officeart/2005/8/layout/orgChart1"/>
    <dgm:cxn modelId="{90C52526-F2CF-4B79-89C8-7EF4510B9D0B}" srcId="{FCDC5BDC-1DAE-4CC9-BBB5-6A3FA3C37592}" destId="{56431BF6-DE60-4685-A4B1-BACC568DBD4B}" srcOrd="0" destOrd="0" parTransId="{A07FC200-649C-4665-BBF4-5DFEA385F86E}" sibTransId="{6468B010-6517-47CF-80B2-425706DC4427}"/>
    <dgm:cxn modelId="{A4E9C9EB-068E-4C58-9C1C-092B4DE2CD66}" type="presOf" srcId="{61B4FF99-C100-4E41-96E2-0F7E9600F0C2}" destId="{CE52587D-288A-4B91-9C4B-78A59DF995D4}" srcOrd="1" destOrd="0" presId="urn:microsoft.com/office/officeart/2005/8/layout/orgChart1"/>
    <dgm:cxn modelId="{2735E111-126A-4966-BE28-679239B813B6}" type="presOf" srcId="{44A7CFDC-D885-4145-A59B-3A097B5E6C19}" destId="{8A67472E-7667-4F09-A0BC-638CBF204E8D}" srcOrd="1" destOrd="0" presId="urn:microsoft.com/office/officeart/2005/8/layout/orgChart1"/>
    <dgm:cxn modelId="{CB4E9135-E6F5-4612-AD19-53367600F84B}" type="presOf" srcId="{8535A152-2DB1-4E8A-A9B3-C325B2BFB40E}" destId="{79FDFEF8-A2F5-4D33-8E36-50BD0A705582}" srcOrd="0" destOrd="0" presId="urn:microsoft.com/office/officeart/2005/8/layout/orgChart1"/>
    <dgm:cxn modelId="{C17C6CA0-AC88-4DB1-ACC6-CBF9333390B9}" type="presOf" srcId="{733CBFA5-D268-4C25-925A-BFDA64458C0A}" destId="{88DECEFC-9B27-485E-AE22-98E80EE087E7}" srcOrd="0" destOrd="0" presId="urn:microsoft.com/office/officeart/2005/8/layout/orgChart1"/>
    <dgm:cxn modelId="{A6D2694D-11D8-44F2-B9B5-2480BBACD3F8}" type="presOf" srcId="{44A7CFDC-D885-4145-A59B-3A097B5E6C19}" destId="{8E647B0B-1CB8-46FF-932A-D52389057960}" srcOrd="0" destOrd="0" presId="urn:microsoft.com/office/officeart/2005/8/layout/orgChart1"/>
    <dgm:cxn modelId="{AE56A36B-F3D7-49B3-8E4F-9B1C5E5354A3}" type="presOf" srcId="{A07FC200-649C-4665-BBF4-5DFEA385F86E}" destId="{6ACDB180-A668-4A29-9ED9-83B0E455A60F}" srcOrd="0" destOrd="0" presId="urn:microsoft.com/office/officeart/2005/8/layout/orgChart1"/>
    <dgm:cxn modelId="{D34F6B84-82CB-40BF-BC7C-16C42FE22981}" type="presOf" srcId="{37331831-D8E7-4BE8-B6F1-9A728F1800F7}" destId="{BF33C54B-18D5-4EAC-8177-D75484FCF9A2}" srcOrd="0" destOrd="0" presId="urn:microsoft.com/office/officeart/2005/8/layout/orgChart1"/>
    <dgm:cxn modelId="{7D4F936F-1A81-4046-A2B6-A29525415F5D}" type="presOf" srcId="{733CBFA5-D268-4C25-925A-BFDA64458C0A}" destId="{0FFB97FA-3CF1-4B7D-95D2-E5B3AD2AE0AB}" srcOrd="1" destOrd="0" presId="urn:microsoft.com/office/officeart/2005/8/layout/orgChart1"/>
    <dgm:cxn modelId="{EAAD9B4A-A8B4-486E-8B5B-E56A5CA704D2}" srcId="{61B4FF99-C100-4E41-96E2-0F7E9600F0C2}" destId="{CD742A1E-D8AE-4981-8D5D-CBFAEEE39418}" srcOrd="0" destOrd="0" parTransId="{833677CB-A867-4D63-A4B4-DEFEAF36A7EE}" sibTransId="{A685AEE9-6773-45FD-8803-6A7731B885AE}"/>
    <dgm:cxn modelId="{A103F215-BF6E-412A-A934-48A5CE266B84}" type="presOf" srcId="{10DDBAE9-072B-4DB4-ACA9-E02997CDA66B}" destId="{082E0E7D-F985-46DD-BBB9-A17E802611FF}" srcOrd="1" destOrd="0" presId="urn:microsoft.com/office/officeart/2005/8/layout/orgChart1"/>
    <dgm:cxn modelId="{8521F0F4-011D-43D1-8D0C-C3D3FEC72542}" srcId="{733CBFA5-D268-4C25-925A-BFDA64458C0A}" destId="{61B4FF99-C100-4E41-96E2-0F7E9600F0C2}" srcOrd="5" destOrd="0" parTransId="{0D6D83F7-B2D7-416D-A2E2-14D75A61863F}" sibTransId="{07806405-A7A6-43F0-92A5-80C43972479A}"/>
    <dgm:cxn modelId="{FFD8120B-2FAF-460F-B9AE-2FDA508F04A0}" type="presOf" srcId="{263A6D15-3732-4684-BA93-9530799BA7D0}" destId="{133826E2-602A-4DB4-95F4-2A7F48662D0B}" srcOrd="0" destOrd="0" presId="urn:microsoft.com/office/officeart/2005/8/layout/orgChart1"/>
    <dgm:cxn modelId="{B4565758-A835-4D9F-AD2F-944FF8ABD65A}" type="presOf" srcId="{ECEEE989-2DD9-42AB-90AA-4A50DB587F0B}" destId="{57FAD5ED-B1F8-4293-976C-ED0F9146B035}" srcOrd="0" destOrd="0" presId="urn:microsoft.com/office/officeart/2005/8/layout/orgChart1"/>
    <dgm:cxn modelId="{0A670758-7046-4774-8BAF-3B8B9D17455C}" type="presOf" srcId="{0D6D83F7-B2D7-416D-A2E2-14D75A61863F}" destId="{2BE9FC79-B18E-4711-B3B1-391FFDC57616}" srcOrd="0" destOrd="0" presId="urn:microsoft.com/office/officeart/2005/8/layout/orgChart1"/>
    <dgm:cxn modelId="{B15A4A59-E4AF-4225-BCF5-D8EA5238438E}" type="presOf" srcId="{61B4FF99-C100-4E41-96E2-0F7E9600F0C2}" destId="{087E71E0-85B3-4E73-9269-FFCF9B571DAF}" srcOrd="0" destOrd="0" presId="urn:microsoft.com/office/officeart/2005/8/layout/orgChart1"/>
    <dgm:cxn modelId="{728C0B31-1C41-490B-80D6-C7964FDA29B9}" srcId="{5EA0AEC4-4446-4F8B-8D88-95189FB67FE5}" destId="{21B4F197-9935-4439-88C7-FA9FC0A55E5D}" srcOrd="2" destOrd="0" parTransId="{A9F12D93-C8B5-4719-B738-7B36CAB33EEA}" sibTransId="{AB7774B1-0DD0-4B6C-BCA2-E6CACF44EB23}"/>
    <dgm:cxn modelId="{D732AAEF-594D-43C6-BDA8-B1B8C335134E}" type="presOf" srcId="{4E04C983-491B-488E-BD9B-102D0E658640}" destId="{75C207D9-7E59-467C-A956-ACBEBB9809C1}" srcOrd="0" destOrd="0" presId="urn:microsoft.com/office/officeart/2005/8/layout/orgChart1"/>
    <dgm:cxn modelId="{52615781-B8E6-4E39-878E-40FF5820B80F}" type="presOf" srcId="{86B882CC-5510-4FA4-95BB-77537C366AA1}" destId="{4068C8F0-5A58-4BE7-A016-7BA5B35FE866}" srcOrd="0" destOrd="0" presId="urn:microsoft.com/office/officeart/2005/8/layout/orgChart1"/>
    <dgm:cxn modelId="{9634797D-1E87-4F8C-B1D8-DC3F289B2D39}" srcId="{5EA0AEC4-4446-4F8B-8D88-95189FB67FE5}" destId="{3C4B57EE-C2B4-474A-B5DC-98590D7601DF}" srcOrd="0" destOrd="0" parTransId="{A07FBC35-ACA4-416D-B3F6-1EB121C04557}" sibTransId="{1FA8E996-F8DB-4E26-A9BA-99A8EB974310}"/>
    <dgm:cxn modelId="{EC893607-AFFD-4595-81F6-0DCF37354E9C}" type="presOf" srcId="{557555FB-6F18-4DA0-855B-30D053C6ECD2}" destId="{A78ECD6F-F9A9-48BC-8781-E2F90F1A37E0}" srcOrd="0" destOrd="0" presId="urn:microsoft.com/office/officeart/2005/8/layout/orgChart1"/>
    <dgm:cxn modelId="{23E187AC-C4C6-40D0-BFD9-93C3F97DF2CC}" srcId="{F3F5A613-9AEA-4E5E-A5E6-A54940028B3E}" destId="{E8B076B2-E019-4A91-AAEF-D9CB914F9FCE}" srcOrd="3" destOrd="0" parTransId="{DFE3D60B-C8DE-48DD-A1A5-4BB44FFC7152}" sibTransId="{EAB17676-6BBC-421F-B08F-F7BA6795E4E4}"/>
    <dgm:cxn modelId="{7C6F16FE-E4C8-4485-95FF-A1B8618D1BFF}" type="presOf" srcId="{22D85608-9C3C-44B3-9849-893430C9DB05}" destId="{14C62C56-28C3-4C21-9C47-ACF6D2E1E0A9}" srcOrd="0" destOrd="0" presId="urn:microsoft.com/office/officeart/2005/8/layout/orgChart1"/>
    <dgm:cxn modelId="{F05F07E7-2F37-4004-8FB3-E8D537A523F4}" type="presOf" srcId="{F6E5AE27-E17E-4837-A171-89D99CDFD44A}" destId="{152B199C-4B57-4D07-91E6-CC273BAF46F5}" srcOrd="0" destOrd="0" presId="urn:microsoft.com/office/officeart/2005/8/layout/orgChart1"/>
    <dgm:cxn modelId="{EB673A3F-87A8-4A31-87E0-79A4B751BCDB}" srcId="{733CBFA5-D268-4C25-925A-BFDA64458C0A}" destId="{0E60C491-7686-4921-9F0E-0470CC1D83C0}" srcOrd="6" destOrd="0" parTransId="{8535A152-2DB1-4E8A-A9B3-C325B2BFB40E}" sibTransId="{481D1330-9996-4A5D-AE30-5137F4E7B1A7}"/>
    <dgm:cxn modelId="{6D4E2E45-3DF8-48C4-8CB1-49D3AAE2ED8E}" type="presOf" srcId="{F3F5A613-9AEA-4E5E-A5E6-A54940028B3E}" destId="{CF43C0FC-3733-4828-9068-47973F1E8A7B}" srcOrd="1" destOrd="0" presId="urn:microsoft.com/office/officeart/2005/8/layout/orgChart1"/>
    <dgm:cxn modelId="{33C2AA57-F72E-4EA4-A579-985CA9793CDF}" type="presOf" srcId="{56431BF6-DE60-4685-A4B1-BACC568DBD4B}" destId="{1CEA17EB-FB81-4A2C-A39E-FC234F35B654}" srcOrd="0" destOrd="0" presId="urn:microsoft.com/office/officeart/2005/8/layout/orgChart1"/>
    <dgm:cxn modelId="{787B8ABD-0793-4746-A43C-128CDD1ECEE2}" type="presOf" srcId="{3C4B57EE-C2B4-474A-B5DC-98590D7601DF}" destId="{A0326D64-58D3-40BA-B95F-5F221B68F308}" srcOrd="0" destOrd="0" presId="urn:microsoft.com/office/officeart/2005/8/layout/orgChart1"/>
    <dgm:cxn modelId="{5E400C77-1152-4A87-AE7F-402FDF47002A}" srcId="{733CBFA5-D268-4C25-925A-BFDA64458C0A}" destId="{5EA0AEC4-4446-4F8B-8D88-95189FB67FE5}" srcOrd="3" destOrd="0" parTransId="{EF60BC50-54D7-4DC2-88CD-7683E9430E7C}" sibTransId="{9D09BE41-31E4-4E68-80FE-98B7F43CD22A}"/>
    <dgm:cxn modelId="{AC1D508E-B9C3-407D-99A5-F722485F6ACE}" type="presOf" srcId="{22D85608-9C3C-44B3-9849-893430C9DB05}" destId="{6DBF6BAF-7E21-4049-A216-86156AF3BACA}" srcOrd="1" destOrd="0" presId="urn:microsoft.com/office/officeart/2005/8/layout/orgChart1"/>
    <dgm:cxn modelId="{011D037D-D6EC-4282-85C9-A820AF81B7AC}" srcId="{F6E5AE27-E17E-4837-A171-89D99CDFD44A}" destId="{F3F5A613-9AEA-4E5E-A5E6-A54940028B3E}" srcOrd="0" destOrd="0" parTransId="{D943C5AF-0ABB-4C31-9E71-DEBFA66429C9}" sibTransId="{635802F4-7DDC-4DF0-8BD7-2C6BF1A3ED8A}"/>
    <dgm:cxn modelId="{A1C9CC78-0F29-4067-B84B-F3929584F729}" type="presOf" srcId="{49DAE836-2DA1-4E12-82FB-A8294191D0B3}" destId="{3DD25769-646E-41A1-87AE-ECC043C61C62}" srcOrd="0" destOrd="0" presId="urn:microsoft.com/office/officeart/2005/8/layout/orgChart1"/>
    <dgm:cxn modelId="{017464E3-9766-45BC-BF1D-93CC5E2D1131}" srcId="{733CBFA5-D268-4C25-925A-BFDA64458C0A}" destId="{ECEEE989-2DD9-42AB-90AA-4A50DB587F0B}" srcOrd="0" destOrd="0" parTransId="{A1140A5C-9353-4DDB-8E74-4ECC8B46858A}" sibTransId="{05409A16-767F-49AA-9F64-31C514475D76}"/>
    <dgm:cxn modelId="{5619AFB8-0B28-47DB-BD34-3FC58F1EC8A6}" srcId="{733CBFA5-D268-4C25-925A-BFDA64458C0A}" destId="{10DDBAE9-072B-4DB4-ACA9-E02997CDA66B}" srcOrd="2" destOrd="0" parTransId="{4E04C983-491B-488E-BD9B-102D0E658640}" sibTransId="{D73AB90E-D896-4229-8A4F-B41333931EA0}"/>
    <dgm:cxn modelId="{54738952-06DB-4FFC-9FFD-E27A83ADB177}" type="presOf" srcId="{8A6368AD-EE00-494B-9252-DC91281C80CA}" destId="{2F06832A-5B54-4A1A-9011-96AF2EAEF685}" srcOrd="0" destOrd="0" presId="urn:microsoft.com/office/officeart/2005/8/layout/orgChart1"/>
    <dgm:cxn modelId="{5E94643B-ADB1-4F77-B573-F6A71B572515}" srcId="{49DAE836-2DA1-4E12-82FB-A8294191D0B3}" destId="{263A6D15-3732-4684-BA93-9530799BA7D0}" srcOrd="0" destOrd="0" parTransId="{04A19383-5769-46B4-B249-887E240C4C6F}" sibTransId="{3F403CFE-D863-494C-9F80-89973CD8912A}"/>
    <dgm:cxn modelId="{8C21A66B-2D25-44A4-95AB-DBAF7BB20CC7}" type="presOf" srcId="{CD742A1E-D8AE-4981-8D5D-CBFAEEE39418}" destId="{B0CA3FB0-7CAB-471A-BB44-2BD40BD44C53}" srcOrd="0" destOrd="0" presId="urn:microsoft.com/office/officeart/2005/8/layout/orgChart1"/>
    <dgm:cxn modelId="{BBD8A285-7E15-472E-B982-11CC3D4ECB98}" type="presOf" srcId="{0E60C491-7686-4921-9F0E-0470CC1D83C0}" destId="{AF0A6870-A5C1-4C40-8AAD-18BECF1F4937}" srcOrd="1" destOrd="0" presId="urn:microsoft.com/office/officeart/2005/8/layout/orgChart1"/>
    <dgm:cxn modelId="{ACA7D368-4F29-434F-9248-018177B26AB4}" type="presOf" srcId="{10DDBAE9-072B-4DB4-ACA9-E02997CDA66B}" destId="{92789F41-CA2A-40E6-A659-0D5B4E1A6D64}" srcOrd="0" destOrd="0" presId="urn:microsoft.com/office/officeart/2005/8/layout/orgChart1"/>
    <dgm:cxn modelId="{6914D36E-0656-4398-9A81-D508A97997F7}" type="presOf" srcId="{F610CFCF-7D12-424C-9FE2-A4F444C89AD5}" destId="{0D129C2E-37CA-4D4E-B3C7-A5F690ACB5DC}" srcOrd="0" destOrd="0" presId="urn:microsoft.com/office/officeart/2005/8/layout/orgChart1"/>
    <dgm:cxn modelId="{B2741090-1C2F-4049-B6E8-73EC8213B48A}" srcId="{733CBFA5-D268-4C25-925A-BFDA64458C0A}" destId="{65871B96-03F9-49BF-982D-2F9BCDFC22FA}" srcOrd="4" destOrd="0" parTransId="{F610CFCF-7D12-424C-9FE2-A4F444C89AD5}" sibTransId="{E3B7C762-F8F9-40D3-98D4-457E3663009C}"/>
    <dgm:cxn modelId="{6B02C507-6E85-4047-AA47-06FCE9B6B156}" type="presOf" srcId="{83D3BA1E-C9E5-47FE-81A9-059091FD3634}" destId="{4B574332-9957-47DE-A651-8E8625427AFE}" srcOrd="1" destOrd="0" presId="urn:microsoft.com/office/officeart/2005/8/layout/orgChart1"/>
    <dgm:cxn modelId="{99CDF370-548F-48A0-99C5-03E6366BBF7C}" srcId="{F3F5A613-9AEA-4E5E-A5E6-A54940028B3E}" destId="{FCDC5BDC-1DAE-4CC9-BBB5-6A3FA3C37592}" srcOrd="4" destOrd="0" parTransId="{8A6368AD-EE00-494B-9252-DC91281C80CA}" sibTransId="{677796ED-EB01-4443-92EE-44D99F895A43}"/>
    <dgm:cxn modelId="{35D6EC27-579C-4727-BDEB-F3A769F5BF75}" type="presOf" srcId="{65871B96-03F9-49BF-982D-2F9BCDFC22FA}" destId="{84E4CBF7-BADD-4467-ADA1-89D38A711814}" srcOrd="0" destOrd="0" presId="urn:microsoft.com/office/officeart/2005/8/layout/orgChart1"/>
    <dgm:cxn modelId="{FA6F0629-A568-48C6-8098-5B1BDCC02464}" srcId="{5EA0AEC4-4446-4F8B-8D88-95189FB67FE5}" destId="{ACEAAA1B-5DD4-4037-9258-90A419FCCD05}" srcOrd="1" destOrd="0" parTransId="{86B882CC-5510-4FA4-95BB-77537C366AA1}" sibTransId="{A8101573-10B9-4F57-9097-9EB2D6B2D429}"/>
    <dgm:cxn modelId="{A2050106-A6D0-4702-994C-CAE032340917}" srcId="{F3F5A613-9AEA-4E5E-A5E6-A54940028B3E}" destId="{733CBFA5-D268-4C25-925A-BFDA64458C0A}" srcOrd="1" destOrd="0" parTransId="{557555FB-6F18-4DA0-855B-30D053C6ECD2}" sibTransId="{83767250-A247-41AE-9482-7E0B71FBD29F}"/>
    <dgm:cxn modelId="{0D8360C6-3BC7-4FC4-A648-332275429286}" type="presOf" srcId="{833677CB-A867-4D63-A4B4-DEFEAF36A7EE}" destId="{64E9F3D9-9323-4FDF-8398-FB334A98D39E}" srcOrd="0" destOrd="0" presId="urn:microsoft.com/office/officeart/2005/8/layout/orgChart1"/>
    <dgm:cxn modelId="{083C1DB6-DE84-4F59-8FFB-E9D09C136F2E}" srcId="{F3F5A613-9AEA-4E5E-A5E6-A54940028B3E}" destId="{EF0D9E80-5671-4EE9-B000-626FB97EF9EF}" srcOrd="2" destOrd="0" parTransId="{6D3FF2F4-6550-445E-A323-52CE03157B57}" sibTransId="{C0691BF7-61F2-4DA0-A0D4-DD2EAB5D4AB9}"/>
    <dgm:cxn modelId="{18750E8F-F14B-472A-B230-47A4F3662C05}" srcId="{733CBFA5-D268-4C25-925A-BFDA64458C0A}" destId="{49DAE836-2DA1-4E12-82FB-A8294191D0B3}" srcOrd="1" destOrd="0" parTransId="{88E177F6-5D41-43AD-BB4B-BD24C984D5E7}" sibTransId="{30D97482-8EEC-4214-903E-74190D5AEFFA}"/>
    <dgm:cxn modelId="{4546207D-CB68-4DB2-9C31-D426E3A86ACC}" type="presOf" srcId="{0E60C491-7686-4921-9F0E-0470CC1D83C0}" destId="{0BBDEB86-C683-4859-B420-59461C428C90}" srcOrd="0" destOrd="0" presId="urn:microsoft.com/office/officeart/2005/8/layout/orgChart1"/>
    <dgm:cxn modelId="{BE682518-C5DD-4BCB-B85E-8CD940273C03}" type="presOf" srcId="{EF0D9E80-5671-4EE9-B000-626FB97EF9EF}" destId="{0C58E626-FBD9-4C5D-B9D2-B30253AE4431}" srcOrd="1" destOrd="0" presId="urn:microsoft.com/office/officeart/2005/8/layout/orgChart1"/>
    <dgm:cxn modelId="{0AE74799-E544-4069-B089-807F3B3BCC7E}" type="presOf" srcId="{88E177F6-5D41-43AD-BB4B-BD24C984D5E7}" destId="{80427BFD-0CDA-4F96-8EF1-98768B641AB7}" srcOrd="0" destOrd="0" presId="urn:microsoft.com/office/officeart/2005/8/layout/orgChart1"/>
    <dgm:cxn modelId="{3F808ED2-A6CE-4BA5-B0FB-4B407E1190F6}" type="presOf" srcId="{E8B076B2-E019-4A91-AAEF-D9CB914F9FCE}" destId="{6AC8E037-7BB6-4C65-9230-4458862303AD}" srcOrd="1" destOrd="0" presId="urn:microsoft.com/office/officeart/2005/8/layout/orgChart1"/>
    <dgm:cxn modelId="{BEA99810-AE92-4566-A7A2-678FE3D1C46C}" type="presOf" srcId="{FCDC5BDC-1DAE-4CC9-BBB5-6A3FA3C37592}" destId="{DE7A3A76-1D34-43E5-A09C-C3B8E7E05781}" srcOrd="0" destOrd="0" presId="urn:microsoft.com/office/officeart/2005/8/layout/orgChart1"/>
    <dgm:cxn modelId="{0EA379D8-FC5D-4CD8-B0FA-5911F346A961}" type="presOf" srcId="{5EA0AEC4-4446-4F8B-8D88-95189FB67FE5}" destId="{57602CFB-890A-438F-A2B5-95B31483C0D3}" srcOrd="1" destOrd="0" presId="urn:microsoft.com/office/officeart/2005/8/layout/orgChart1"/>
    <dgm:cxn modelId="{32E7375C-4D44-4666-B43A-76B4CCDA28C6}" type="presOf" srcId="{ECEEE989-2DD9-42AB-90AA-4A50DB587F0B}" destId="{74136E7D-5AFF-48AA-8AB3-EEF5F0E50005}" srcOrd="1" destOrd="0" presId="urn:microsoft.com/office/officeart/2005/8/layout/orgChart1"/>
    <dgm:cxn modelId="{34F22365-8FDC-4B79-BDA6-DB10EAB51554}" type="presOf" srcId="{04A19383-5769-46B4-B249-887E240C4C6F}" destId="{2593801C-CA8D-4158-85BE-F861316824D8}" srcOrd="0" destOrd="0" presId="urn:microsoft.com/office/officeart/2005/8/layout/orgChart1"/>
    <dgm:cxn modelId="{F343CDA9-6A35-4743-BCFB-E1FCA4717340}" type="presOf" srcId="{65871B96-03F9-49BF-982D-2F9BCDFC22FA}" destId="{1A2549F2-27ED-4055-B0AD-4A442D10B373}" srcOrd="1" destOrd="0" presId="urn:microsoft.com/office/officeart/2005/8/layout/orgChart1"/>
    <dgm:cxn modelId="{F3E667A1-4379-4839-B917-17121602F7B2}" type="presOf" srcId="{263A6D15-3732-4684-BA93-9530799BA7D0}" destId="{905E521F-CA53-4B15-88E2-10F33126D2FD}" srcOrd="1" destOrd="0" presId="urn:microsoft.com/office/officeart/2005/8/layout/orgChart1"/>
    <dgm:cxn modelId="{662B9D07-4D08-4AF6-9571-597786046C6B}" type="presOf" srcId="{A9F12D93-C8B5-4719-B738-7B36CAB33EEA}" destId="{A5A8235F-80F5-4465-9910-0DFCCB0EBBFC}" srcOrd="0" destOrd="0" presId="urn:microsoft.com/office/officeart/2005/8/layout/orgChart1"/>
    <dgm:cxn modelId="{F93AB7A8-BB3F-4C13-874B-0354D8040F87}" type="presOf" srcId="{ACEAAA1B-5DD4-4037-9258-90A419FCCD05}" destId="{19F44B1C-DD62-4AAD-9C9B-C6362E783CC5}" srcOrd="1" destOrd="0" presId="urn:microsoft.com/office/officeart/2005/8/layout/orgChart1"/>
    <dgm:cxn modelId="{6A7A56A8-BE2C-45FF-9EC0-45230D711AE5}" srcId="{ECEEE989-2DD9-42AB-90AA-4A50DB587F0B}" destId="{22D85608-9C3C-44B3-9849-893430C9DB05}" srcOrd="0" destOrd="0" parTransId="{63B00931-D029-4DFD-87F5-30C4F01BD152}" sibTransId="{A28CC74C-56B6-426A-9F90-DA0FEBB30CB9}"/>
    <dgm:cxn modelId="{173E680E-7EC3-46C4-A580-E0210E568ADB}" srcId="{10DDBAE9-072B-4DB4-ACA9-E02997CDA66B}" destId="{44A7CFDC-D885-4145-A59B-3A097B5E6C19}" srcOrd="0" destOrd="0" parTransId="{8E38DE3A-7362-4072-B15A-2538A6463F0E}" sibTransId="{548AF92C-7F44-4651-9C7B-C45D8FE64421}"/>
    <dgm:cxn modelId="{2F0C91C9-9BFF-42CD-888E-4DAB5D1E0544}" type="presOf" srcId="{83D3BA1E-C9E5-47FE-81A9-059091FD3634}" destId="{17A466E5-7949-47FD-BCBC-44B2187197D3}" srcOrd="0" destOrd="0" presId="urn:microsoft.com/office/officeart/2005/8/layout/orgChart1"/>
    <dgm:cxn modelId="{3397A394-EFDE-4009-96C1-FA8F683C8005}" type="presOf" srcId="{F3F5A613-9AEA-4E5E-A5E6-A54940028B3E}" destId="{19C6B1D2-5FBA-4BF7-AB01-BF0F6BE104AC}" srcOrd="0" destOrd="0" presId="urn:microsoft.com/office/officeart/2005/8/layout/orgChart1"/>
    <dgm:cxn modelId="{0595810C-FE4E-4FD3-ADC4-6F325553CDA0}" type="presOf" srcId="{A1140A5C-9353-4DDB-8E74-4ECC8B46858A}" destId="{E73992E4-AF20-46A8-B37F-E9C9C03876F4}" srcOrd="0" destOrd="0" presId="urn:microsoft.com/office/officeart/2005/8/layout/orgChart1"/>
    <dgm:cxn modelId="{F9202DDB-4FBD-4E2D-B9B6-0001859D0199}" type="presOf" srcId="{21B4F197-9935-4439-88C7-FA9FC0A55E5D}" destId="{AFC437CF-9B42-43D5-92EC-C52A2CC0AAC0}" srcOrd="0" destOrd="0" presId="urn:microsoft.com/office/officeart/2005/8/layout/orgChart1"/>
    <dgm:cxn modelId="{C55C98B5-E5A6-4344-9E6E-0E8A32F36440}" type="presOf" srcId="{E8B076B2-E019-4A91-AAEF-D9CB914F9FCE}" destId="{0AB09433-E24C-4D96-A1A5-F20DA1C4DA91}" srcOrd="0" destOrd="0" presId="urn:microsoft.com/office/officeart/2005/8/layout/orgChart1"/>
    <dgm:cxn modelId="{8FD40814-971B-46F1-9DAB-BE9038D1812E}" type="presOf" srcId="{3C4B57EE-C2B4-474A-B5DC-98590D7601DF}" destId="{EE7CCE5C-1C40-473A-8459-CA0A412839E7}" srcOrd="1" destOrd="0" presId="urn:microsoft.com/office/officeart/2005/8/layout/orgChart1"/>
    <dgm:cxn modelId="{3B74450C-F5B2-4C9E-85DE-62AF4D94D087}" type="presOf" srcId="{EF0D9E80-5671-4EE9-B000-626FB97EF9EF}" destId="{358425D1-DFE9-44FD-AFD4-02ECA08866C9}" srcOrd="0" destOrd="0" presId="urn:microsoft.com/office/officeart/2005/8/layout/orgChart1"/>
    <dgm:cxn modelId="{6297601D-63A9-4F87-930E-C39553410A2D}" type="presOf" srcId="{A07FBC35-ACA4-416D-B3F6-1EB121C04557}" destId="{5D429FF1-0379-4AAE-A65A-70B0B0D74FD1}" srcOrd="0" destOrd="0" presId="urn:microsoft.com/office/officeart/2005/8/layout/orgChart1"/>
    <dgm:cxn modelId="{DEA0360E-CF32-4091-80B1-6E9D7C71860C}" type="presOf" srcId="{DFE3D60B-C8DE-48DD-A1A5-4BB44FFC7152}" destId="{545C5B28-BF45-4E25-ABC2-47C3A37BB679}" srcOrd="0" destOrd="0" presId="urn:microsoft.com/office/officeart/2005/8/layout/orgChart1"/>
    <dgm:cxn modelId="{FA50AB9B-184C-474B-AFF0-B635D7355E35}" type="presOf" srcId="{8E38DE3A-7362-4072-B15A-2538A6463F0E}" destId="{4E19B395-469F-416F-B29D-37403A70622C}" srcOrd="0" destOrd="0" presId="urn:microsoft.com/office/officeart/2005/8/layout/orgChart1"/>
    <dgm:cxn modelId="{986476AF-96BB-4605-9573-0D3380A03840}" type="presOf" srcId="{CD742A1E-D8AE-4981-8D5D-CBFAEEE39418}" destId="{09F634F6-B319-4909-AAE5-910F79FA62DC}" srcOrd="1" destOrd="0" presId="urn:microsoft.com/office/officeart/2005/8/layout/orgChart1"/>
    <dgm:cxn modelId="{ACA48F85-FE29-42AB-BB8F-ED1C1A2EB429}" type="presOf" srcId="{21B4F197-9935-4439-88C7-FA9FC0A55E5D}" destId="{066392AE-CEFC-45A4-880E-4EC1F10C879E}" srcOrd="1" destOrd="0" presId="urn:microsoft.com/office/officeart/2005/8/layout/orgChart1"/>
    <dgm:cxn modelId="{B46074EB-9057-44BD-8076-466A722A1D2D}" type="presOf" srcId="{ACEAAA1B-5DD4-4037-9258-90A419FCCD05}" destId="{D34B28D8-F03C-4856-84FA-1F90F21F70C7}" srcOrd="0" destOrd="0" presId="urn:microsoft.com/office/officeart/2005/8/layout/orgChart1"/>
    <dgm:cxn modelId="{D0346227-D96E-4807-819C-08A9D16C0F20}" type="presOf" srcId="{FCDC5BDC-1DAE-4CC9-BBB5-6A3FA3C37592}" destId="{98C1E5AE-CF2D-40FB-9401-F059C1FCBFCB}" srcOrd="1" destOrd="0" presId="urn:microsoft.com/office/officeart/2005/8/layout/orgChart1"/>
    <dgm:cxn modelId="{A8F50DCD-19D9-4315-9E00-0C32D07A00C3}" srcId="{F3F5A613-9AEA-4E5E-A5E6-A54940028B3E}" destId="{83D3BA1E-C9E5-47FE-81A9-059091FD3634}" srcOrd="0" destOrd="0" parTransId="{37331831-D8E7-4BE8-B6F1-9A728F1800F7}" sibTransId="{89841D69-95E4-48B3-8FFF-1325F91832A7}"/>
    <dgm:cxn modelId="{CEA811D1-5287-44A3-A299-0BD0045FED66}" type="presOf" srcId="{49DAE836-2DA1-4E12-82FB-A8294191D0B3}" destId="{0D5D30EC-DB4F-4FD5-B6AE-B0F5ACA39A2C}" srcOrd="1" destOrd="0" presId="urn:microsoft.com/office/officeart/2005/8/layout/orgChart1"/>
    <dgm:cxn modelId="{457F8F17-B9F8-400E-B56C-96A788AC4B54}" type="presParOf" srcId="{152B199C-4B57-4D07-91E6-CC273BAF46F5}" destId="{134E0445-F58D-4976-83EF-79D8E0B6ACDD}" srcOrd="0" destOrd="0" presId="urn:microsoft.com/office/officeart/2005/8/layout/orgChart1"/>
    <dgm:cxn modelId="{E88A1B0D-4395-4F95-8E95-99227C6B3417}" type="presParOf" srcId="{134E0445-F58D-4976-83EF-79D8E0B6ACDD}" destId="{9C27B70F-0CFF-4D86-A676-C6994F73C7D3}" srcOrd="0" destOrd="0" presId="urn:microsoft.com/office/officeart/2005/8/layout/orgChart1"/>
    <dgm:cxn modelId="{DC37784D-357C-4365-9D83-1076DB66F847}" type="presParOf" srcId="{9C27B70F-0CFF-4D86-A676-C6994F73C7D3}" destId="{19C6B1D2-5FBA-4BF7-AB01-BF0F6BE104AC}" srcOrd="0" destOrd="0" presId="urn:microsoft.com/office/officeart/2005/8/layout/orgChart1"/>
    <dgm:cxn modelId="{BB811122-21E3-4293-8291-D3BA6B45EAA6}" type="presParOf" srcId="{9C27B70F-0CFF-4D86-A676-C6994F73C7D3}" destId="{CF43C0FC-3733-4828-9068-47973F1E8A7B}" srcOrd="1" destOrd="0" presId="urn:microsoft.com/office/officeart/2005/8/layout/orgChart1"/>
    <dgm:cxn modelId="{FF564779-E9EB-4E78-999B-B2D25173EF9F}" type="presParOf" srcId="{134E0445-F58D-4976-83EF-79D8E0B6ACDD}" destId="{E3C51777-7B82-472B-AFDD-60D73618B2DA}" srcOrd="1" destOrd="0" presId="urn:microsoft.com/office/officeart/2005/8/layout/orgChart1"/>
    <dgm:cxn modelId="{98E9A3A3-9BAA-4EB2-8487-EC0CDA823DF0}" type="presParOf" srcId="{E3C51777-7B82-472B-AFDD-60D73618B2DA}" destId="{BF33C54B-18D5-4EAC-8177-D75484FCF9A2}" srcOrd="0" destOrd="0" presId="urn:microsoft.com/office/officeart/2005/8/layout/orgChart1"/>
    <dgm:cxn modelId="{BEC1A70A-3EC6-470F-A454-B861DB74D880}" type="presParOf" srcId="{E3C51777-7B82-472B-AFDD-60D73618B2DA}" destId="{15A408F9-6692-4FCC-9BC0-F6650A690BA2}" srcOrd="1" destOrd="0" presId="urn:microsoft.com/office/officeart/2005/8/layout/orgChart1"/>
    <dgm:cxn modelId="{8247910D-A1CD-41A6-8457-8EAE8030938D}" type="presParOf" srcId="{15A408F9-6692-4FCC-9BC0-F6650A690BA2}" destId="{0E142FDC-6161-455D-B5FE-C882EFE055DF}" srcOrd="0" destOrd="0" presId="urn:microsoft.com/office/officeart/2005/8/layout/orgChart1"/>
    <dgm:cxn modelId="{4CB8563A-95ED-4E42-9952-B4E439F22F1B}" type="presParOf" srcId="{0E142FDC-6161-455D-B5FE-C882EFE055DF}" destId="{17A466E5-7949-47FD-BCBC-44B2187197D3}" srcOrd="0" destOrd="0" presId="urn:microsoft.com/office/officeart/2005/8/layout/orgChart1"/>
    <dgm:cxn modelId="{3CE51BCB-1E96-460C-96BE-2DDBD2EA98B7}" type="presParOf" srcId="{0E142FDC-6161-455D-B5FE-C882EFE055DF}" destId="{4B574332-9957-47DE-A651-8E8625427AFE}" srcOrd="1" destOrd="0" presId="urn:microsoft.com/office/officeart/2005/8/layout/orgChart1"/>
    <dgm:cxn modelId="{381EBAEB-9DB2-49B2-A450-A6252812EA76}" type="presParOf" srcId="{15A408F9-6692-4FCC-9BC0-F6650A690BA2}" destId="{AD43603F-0147-462D-96CA-E432D296C945}" srcOrd="1" destOrd="0" presId="urn:microsoft.com/office/officeart/2005/8/layout/orgChart1"/>
    <dgm:cxn modelId="{DA39BF99-A4B3-4F59-8271-070FAC3E0AAA}" type="presParOf" srcId="{15A408F9-6692-4FCC-9BC0-F6650A690BA2}" destId="{A982D188-6580-4A15-94BB-9F17018D4508}" srcOrd="2" destOrd="0" presId="urn:microsoft.com/office/officeart/2005/8/layout/orgChart1"/>
    <dgm:cxn modelId="{54D24095-CB10-434C-87FD-EF2D994147FC}" type="presParOf" srcId="{E3C51777-7B82-472B-AFDD-60D73618B2DA}" destId="{A78ECD6F-F9A9-48BC-8781-E2F90F1A37E0}" srcOrd="2" destOrd="0" presId="urn:microsoft.com/office/officeart/2005/8/layout/orgChart1"/>
    <dgm:cxn modelId="{3AF93611-9215-4250-BA69-075D785AD6A0}" type="presParOf" srcId="{E3C51777-7B82-472B-AFDD-60D73618B2DA}" destId="{1CBC5DDE-FE77-4A17-B1AB-FFFC9912D480}" srcOrd="3" destOrd="0" presId="urn:microsoft.com/office/officeart/2005/8/layout/orgChart1"/>
    <dgm:cxn modelId="{A98B4CD1-7536-4A23-AB9D-334398E95928}" type="presParOf" srcId="{1CBC5DDE-FE77-4A17-B1AB-FFFC9912D480}" destId="{193EE626-2E90-4B57-8514-9B0814226F4F}" srcOrd="0" destOrd="0" presId="urn:microsoft.com/office/officeart/2005/8/layout/orgChart1"/>
    <dgm:cxn modelId="{94019525-3BEB-4176-B05B-00C94161BDD6}" type="presParOf" srcId="{193EE626-2E90-4B57-8514-9B0814226F4F}" destId="{88DECEFC-9B27-485E-AE22-98E80EE087E7}" srcOrd="0" destOrd="0" presId="urn:microsoft.com/office/officeart/2005/8/layout/orgChart1"/>
    <dgm:cxn modelId="{0E8C25E3-A617-4539-A52C-C711513F2E9A}" type="presParOf" srcId="{193EE626-2E90-4B57-8514-9B0814226F4F}" destId="{0FFB97FA-3CF1-4B7D-95D2-E5B3AD2AE0AB}" srcOrd="1" destOrd="0" presId="urn:microsoft.com/office/officeart/2005/8/layout/orgChart1"/>
    <dgm:cxn modelId="{F6E450A4-90E4-46C2-8CE0-77F85729C282}" type="presParOf" srcId="{1CBC5DDE-FE77-4A17-B1AB-FFFC9912D480}" destId="{AB406D22-AA26-48CE-A45E-72B66E10A8D8}" srcOrd="1" destOrd="0" presId="urn:microsoft.com/office/officeart/2005/8/layout/orgChart1"/>
    <dgm:cxn modelId="{72ADBF2D-6535-47A9-B803-056A0E623DFE}" type="presParOf" srcId="{AB406D22-AA26-48CE-A45E-72B66E10A8D8}" destId="{E73992E4-AF20-46A8-B37F-E9C9C03876F4}" srcOrd="0" destOrd="0" presId="urn:microsoft.com/office/officeart/2005/8/layout/orgChart1"/>
    <dgm:cxn modelId="{D867814D-C310-43A3-907B-817FFAD0829A}" type="presParOf" srcId="{AB406D22-AA26-48CE-A45E-72B66E10A8D8}" destId="{C91F5D5D-A00D-46C3-9393-C3693862F0AC}" srcOrd="1" destOrd="0" presId="urn:microsoft.com/office/officeart/2005/8/layout/orgChart1"/>
    <dgm:cxn modelId="{C3FD70EF-7525-4BDA-8A22-2F20CA5F6F48}" type="presParOf" srcId="{C91F5D5D-A00D-46C3-9393-C3693862F0AC}" destId="{C7ECA01D-AE05-4B9B-946F-239FE912ECC0}" srcOrd="0" destOrd="0" presId="urn:microsoft.com/office/officeart/2005/8/layout/orgChart1"/>
    <dgm:cxn modelId="{0F9AAFA4-FA5B-4F81-B7AC-38503DC3F5B4}" type="presParOf" srcId="{C7ECA01D-AE05-4B9B-946F-239FE912ECC0}" destId="{57FAD5ED-B1F8-4293-976C-ED0F9146B035}" srcOrd="0" destOrd="0" presId="urn:microsoft.com/office/officeart/2005/8/layout/orgChart1"/>
    <dgm:cxn modelId="{AA25BE5E-4682-4C97-B55C-AC9174D772CB}" type="presParOf" srcId="{C7ECA01D-AE05-4B9B-946F-239FE912ECC0}" destId="{74136E7D-5AFF-48AA-8AB3-EEF5F0E50005}" srcOrd="1" destOrd="0" presId="urn:microsoft.com/office/officeart/2005/8/layout/orgChart1"/>
    <dgm:cxn modelId="{9837657B-CC14-416E-9531-72CFA5A8B22F}" type="presParOf" srcId="{C91F5D5D-A00D-46C3-9393-C3693862F0AC}" destId="{AC6E731D-E55E-4C3B-9E93-36E0B61450E0}" srcOrd="1" destOrd="0" presId="urn:microsoft.com/office/officeart/2005/8/layout/orgChart1"/>
    <dgm:cxn modelId="{EB0E4F17-CB1E-4F36-938A-AD02C357F5C3}" type="presParOf" srcId="{AC6E731D-E55E-4C3B-9E93-36E0B61450E0}" destId="{3C6E2C19-42F9-4E90-A943-65C687D25C2D}" srcOrd="0" destOrd="0" presId="urn:microsoft.com/office/officeart/2005/8/layout/orgChart1"/>
    <dgm:cxn modelId="{031A365F-FECC-418C-984C-BE8BE920436B}" type="presParOf" srcId="{AC6E731D-E55E-4C3B-9E93-36E0B61450E0}" destId="{396EEF70-A613-4FB0-9553-78064299F142}" srcOrd="1" destOrd="0" presId="urn:microsoft.com/office/officeart/2005/8/layout/orgChart1"/>
    <dgm:cxn modelId="{B26EE47B-DFEF-461B-9576-A706C76E865A}" type="presParOf" srcId="{396EEF70-A613-4FB0-9553-78064299F142}" destId="{4488C4A2-C5A5-4AB7-931C-8B3E35176EFA}" srcOrd="0" destOrd="0" presId="urn:microsoft.com/office/officeart/2005/8/layout/orgChart1"/>
    <dgm:cxn modelId="{467CD5C1-A371-4DBA-A0E9-735470A8A60F}" type="presParOf" srcId="{4488C4A2-C5A5-4AB7-931C-8B3E35176EFA}" destId="{14C62C56-28C3-4C21-9C47-ACF6D2E1E0A9}" srcOrd="0" destOrd="0" presId="urn:microsoft.com/office/officeart/2005/8/layout/orgChart1"/>
    <dgm:cxn modelId="{99808E51-2ED2-4D78-9E85-A88A0017D534}" type="presParOf" srcId="{4488C4A2-C5A5-4AB7-931C-8B3E35176EFA}" destId="{6DBF6BAF-7E21-4049-A216-86156AF3BACA}" srcOrd="1" destOrd="0" presId="urn:microsoft.com/office/officeart/2005/8/layout/orgChart1"/>
    <dgm:cxn modelId="{C5825B1C-1EB9-42C8-8E4D-75565E84B7F3}" type="presParOf" srcId="{396EEF70-A613-4FB0-9553-78064299F142}" destId="{7BCD7088-894B-446F-B33D-CE57D1FA0D6B}" srcOrd="1" destOrd="0" presId="urn:microsoft.com/office/officeart/2005/8/layout/orgChart1"/>
    <dgm:cxn modelId="{DE6DA589-7795-4CC5-B7CB-17057A51F986}" type="presParOf" srcId="{396EEF70-A613-4FB0-9553-78064299F142}" destId="{5B28A01C-6A4C-4EAC-B5BC-9CA1D65DD090}" srcOrd="2" destOrd="0" presId="urn:microsoft.com/office/officeart/2005/8/layout/orgChart1"/>
    <dgm:cxn modelId="{2F06E698-738C-412B-931E-0D72FDA3FBDE}" type="presParOf" srcId="{C91F5D5D-A00D-46C3-9393-C3693862F0AC}" destId="{903AC484-8226-4B23-8B37-4364B8A302ED}" srcOrd="2" destOrd="0" presId="urn:microsoft.com/office/officeart/2005/8/layout/orgChart1"/>
    <dgm:cxn modelId="{B0F7144C-31F7-4B3F-BFB2-2A070D4B48FC}" type="presParOf" srcId="{AB406D22-AA26-48CE-A45E-72B66E10A8D8}" destId="{80427BFD-0CDA-4F96-8EF1-98768B641AB7}" srcOrd="2" destOrd="0" presId="urn:microsoft.com/office/officeart/2005/8/layout/orgChart1"/>
    <dgm:cxn modelId="{774CA5A4-D84D-4E23-BDCC-AD51398CCC0A}" type="presParOf" srcId="{AB406D22-AA26-48CE-A45E-72B66E10A8D8}" destId="{FF632E67-F5EB-40D1-9344-CCA60F87A759}" srcOrd="3" destOrd="0" presId="urn:microsoft.com/office/officeart/2005/8/layout/orgChart1"/>
    <dgm:cxn modelId="{656A01BB-2997-4F9E-9885-7AD93F6FA537}" type="presParOf" srcId="{FF632E67-F5EB-40D1-9344-CCA60F87A759}" destId="{423E5256-29E5-4DF0-9341-EB7647201C70}" srcOrd="0" destOrd="0" presId="urn:microsoft.com/office/officeart/2005/8/layout/orgChart1"/>
    <dgm:cxn modelId="{81632C57-E109-41ED-9418-DED8651915AB}" type="presParOf" srcId="{423E5256-29E5-4DF0-9341-EB7647201C70}" destId="{3DD25769-646E-41A1-87AE-ECC043C61C62}" srcOrd="0" destOrd="0" presId="urn:microsoft.com/office/officeart/2005/8/layout/orgChart1"/>
    <dgm:cxn modelId="{A3886663-55A8-4FFE-85F5-BBE703700CF5}" type="presParOf" srcId="{423E5256-29E5-4DF0-9341-EB7647201C70}" destId="{0D5D30EC-DB4F-4FD5-B6AE-B0F5ACA39A2C}" srcOrd="1" destOrd="0" presId="urn:microsoft.com/office/officeart/2005/8/layout/orgChart1"/>
    <dgm:cxn modelId="{796AEAB2-D506-482C-B5A0-DF1E2623D9DF}" type="presParOf" srcId="{FF632E67-F5EB-40D1-9344-CCA60F87A759}" destId="{221A0E42-8475-43C3-8B4F-B4BB462A6624}" srcOrd="1" destOrd="0" presId="urn:microsoft.com/office/officeart/2005/8/layout/orgChart1"/>
    <dgm:cxn modelId="{A328192B-9F9F-473D-B2C5-8F0B9BA521C7}" type="presParOf" srcId="{221A0E42-8475-43C3-8B4F-B4BB462A6624}" destId="{2593801C-CA8D-4158-85BE-F861316824D8}" srcOrd="0" destOrd="0" presId="urn:microsoft.com/office/officeart/2005/8/layout/orgChart1"/>
    <dgm:cxn modelId="{E693E777-7FCC-440B-A94F-116687335793}" type="presParOf" srcId="{221A0E42-8475-43C3-8B4F-B4BB462A6624}" destId="{6DDE9A6C-D32C-479B-9B37-4DB9CEF6221A}" srcOrd="1" destOrd="0" presId="urn:microsoft.com/office/officeart/2005/8/layout/orgChart1"/>
    <dgm:cxn modelId="{F773B391-6A48-4E6E-BB4A-A14518C6415B}" type="presParOf" srcId="{6DDE9A6C-D32C-479B-9B37-4DB9CEF6221A}" destId="{B965701A-5FCB-4CA1-836C-6CDEBFF8346E}" srcOrd="0" destOrd="0" presId="urn:microsoft.com/office/officeart/2005/8/layout/orgChart1"/>
    <dgm:cxn modelId="{B3813DC3-7C8B-4BE2-93C3-18277D985372}" type="presParOf" srcId="{B965701A-5FCB-4CA1-836C-6CDEBFF8346E}" destId="{133826E2-602A-4DB4-95F4-2A7F48662D0B}" srcOrd="0" destOrd="0" presId="urn:microsoft.com/office/officeart/2005/8/layout/orgChart1"/>
    <dgm:cxn modelId="{52B3694F-EE37-4B2A-B4E5-448A91ACCA39}" type="presParOf" srcId="{B965701A-5FCB-4CA1-836C-6CDEBFF8346E}" destId="{905E521F-CA53-4B15-88E2-10F33126D2FD}" srcOrd="1" destOrd="0" presId="urn:microsoft.com/office/officeart/2005/8/layout/orgChart1"/>
    <dgm:cxn modelId="{1AD14BD2-1BDF-4B64-B9C1-5D711BF68594}" type="presParOf" srcId="{6DDE9A6C-D32C-479B-9B37-4DB9CEF6221A}" destId="{BC369626-F404-4C63-B685-3B6BD0B17CDA}" srcOrd="1" destOrd="0" presId="urn:microsoft.com/office/officeart/2005/8/layout/orgChart1"/>
    <dgm:cxn modelId="{E2C99EB6-EDC0-44AB-AB78-04B425E84789}" type="presParOf" srcId="{6DDE9A6C-D32C-479B-9B37-4DB9CEF6221A}" destId="{3D8E9081-B8F0-4D6B-A493-393720CB428F}" srcOrd="2" destOrd="0" presId="urn:microsoft.com/office/officeart/2005/8/layout/orgChart1"/>
    <dgm:cxn modelId="{9E6580C0-4F27-4989-830E-E26A51162261}" type="presParOf" srcId="{FF632E67-F5EB-40D1-9344-CCA60F87A759}" destId="{56C2594C-4A57-42F2-AFC7-0201C080C348}" srcOrd="2" destOrd="0" presId="urn:microsoft.com/office/officeart/2005/8/layout/orgChart1"/>
    <dgm:cxn modelId="{99E72BA5-F653-44C8-BC57-9FC8A2F32640}" type="presParOf" srcId="{AB406D22-AA26-48CE-A45E-72B66E10A8D8}" destId="{75C207D9-7E59-467C-A956-ACBEBB9809C1}" srcOrd="4" destOrd="0" presId="urn:microsoft.com/office/officeart/2005/8/layout/orgChart1"/>
    <dgm:cxn modelId="{924DBC07-C3B9-4CF7-AC85-FB9F84FB8F0F}" type="presParOf" srcId="{AB406D22-AA26-48CE-A45E-72B66E10A8D8}" destId="{40485739-0198-44CF-A7B0-DEA9F99243AB}" srcOrd="5" destOrd="0" presId="urn:microsoft.com/office/officeart/2005/8/layout/orgChart1"/>
    <dgm:cxn modelId="{E72DE1F7-470F-404C-B3C7-D2AF93B82C2F}" type="presParOf" srcId="{40485739-0198-44CF-A7B0-DEA9F99243AB}" destId="{4BB66016-302D-4012-980E-2FF5FD4C787F}" srcOrd="0" destOrd="0" presId="urn:microsoft.com/office/officeart/2005/8/layout/orgChart1"/>
    <dgm:cxn modelId="{FB3B53F0-711D-4F98-95A0-52E2B09733EE}" type="presParOf" srcId="{4BB66016-302D-4012-980E-2FF5FD4C787F}" destId="{92789F41-CA2A-40E6-A659-0D5B4E1A6D64}" srcOrd="0" destOrd="0" presId="urn:microsoft.com/office/officeart/2005/8/layout/orgChart1"/>
    <dgm:cxn modelId="{F055A856-9472-40C1-B139-D9DF6F3EC435}" type="presParOf" srcId="{4BB66016-302D-4012-980E-2FF5FD4C787F}" destId="{082E0E7D-F985-46DD-BBB9-A17E802611FF}" srcOrd="1" destOrd="0" presId="urn:microsoft.com/office/officeart/2005/8/layout/orgChart1"/>
    <dgm:cxn modelId="{A5669F46-9D6E-4C07-BE7C-82A11ECF00B7}" type="presParOf" srcId="{40485739-0198-44CF-A7B0-DEA9F99243AB}" destId="{66F5EC52-451C-4ED4-9D01-8F5DCD795866}" srcOrd="1" destOrd="0" presId="urn:microsoft.com/office/officeart/2005/8/layout/orgChart1"/>
    <dgm:cxn modelId="{11D07036-5789-4ED8-93EC-D45A3A606881}" type="presParOf" srcId="{66F5EC52-451C-4ED4-9D01-8F5DCD795866}" destId="{4E19B395-469F-416F-B29D-37403A70622C}" srcOrd="0" destOrd="0" presId="urn:microsoft.com/office/officeart/2005/8/layout/orgChart1"/>
    <dgm:cxn modelId="{5F49B027-C313-41E5-BFFB-72F5B32B6E83}" type="presParOf" srcId="{66F5EC52-451C-4ED4-9D01-8F5DCD795866}" destId="{1613C132-7CCC-4796-84CC-DFFF20174FA6}" srcOrd="1" destOrd="0" presId="urn:microsoft.com/office/officeart/2005/8/layout/orgChart1"/>
    <dgm:cxn modelId="{9CF19A81-2F28-421A-A22D-13D0BB68D874}" type="presParOf" srcId="{1613C132-7CCC-4796-84CC-DFFF20174FA6}" destId="{16E9E9E5-85D7-493D-A63C-F50EF4704FB9}" srcOrd="0" destOrd="0" presId="urn:microsoft.com/office/officeart/2005/8/layout/orgChart1"/>
    <dgm:cxn modelId="{E9362581-F5E7-4E15-8436-71BA240700C0}" type="presParOf" srcId="{16E9E9E5-85D7-493D-A63C-F50EF4704FB9}" destId="{8E647B0B-1CB8-46FF-932A-D52389057960}" srcOrd="0" destOrd="0" presId="urn:microsoft.com/office/officeart/2005/8/layout/orgChart1"/>
    <dgm:cxn modelId="{3B6C3E60-BF33-4D22-B6F0-15F08896601F}" type="presParOf" srcId="{16E9E9E5-85D7-493D-A63C-F50EF4704FB9}" destId="{8A67472E-7667-4F09-A0BC-638CBF204E8D}" srcOrd="1" destOrd="0" presId="urn:microsoft.com/office/officeart/2005/8/layout/orgChart1"/>
    <dgm:cxn modelId="{A5C2F73F-66DE-4139-B285-F9B855A577BE}" type="presParOf" srcId="{1613C132-7CCC-4796-84CC-DFFF20174FA6}" destId="{C126BF79-9741-47B8-BCC2-158520A8CFAB}" srcOrd="1" destOrd="0" presId="urn:microsoft.com/office/officeart/2005/8/layout/orgChart1"/>
    <dgm:cxn modelId="{95A34719-5936-4C79-AEA3-23C12CD5CDA3}" type="presParOf" srcId="{1613C132-7CCC-4796-84CC-DFFF20174FA6}" destId="{25FB1F2B-306D-4BFA-A7E1-9C128C9402EC}" srcOrd="2" destOrd="0" presId="urn:microsoft.com/office/officeart/2005/8/layout/orgChart1"/>
    <dgm:cxn modelId="{B22A0C8A-878F-4CC9-A8B6-E080AE4E3634}" type="presParOf" srcId="{40485739-0198-44CF-A7B0-DEA9F99243AB}" destId="{C2BA8DDC-A12E-4D50-87AC-4B4CB9132426}" srcOrd="2" destOrd="0" presId="urn:microsoft.com/office/officeart/2005/8/layout/orgChart1"/>
    <dgm:cxn modelId="{9BBF08A2-49C6-4AE5-B2E1-48E48F78EEDC}" type="presParOf" srcId="{AB406D22-AA26-48CE-A45E-72B66E10A8D8}" destId="{2AC52428-0185-4B08-8983-BD9C29AD7214}" srcOrd="6" destOrd="0" presId="urn:microsoft.com/office/officeart/2005/8/layout/orgChart1"/>
    <dgm:cxn modelId="{AB14FBCD-C041-4846-9C59-80A45D76BC0A}" type="presParOf" srcId="{AB406D22-AA26-48CE-A45E-72B66E10A8D8}" destId="{7CBB9B45-95E5-44A3-97DF-3E116EA25132}" srcOrd="7" destOrd="0" presId="urn:microsoft.com/office/officeart/2005/8/layout/orgChart1"/>
    <dgm:cxn modelId="{D046C9F0-1580-4D5B-A7DC-A513F6CF98E1}" type="presParOf" srcId="{7CBB9B45-95E5-44A3-97DF-3E116EA25132}" destId="{19EEC586-7239-4EEE-8A96-8DEBE5FA2A94}" srcOrd="0" destOrd="0" presId="urn:microsoft.com/office/officeart/2005/8/layout/orgChart1"/>
    <dgm:cxn modelId="{DE09C237-9324-4A30-84D3-E059FF2E36C1}" type="presParOf" srcId="{19EEC586-7239-4EEE-8A96-8DEBE5FA2A94}" destId="{28CA9CAF-2148-438D-9586-418F404241D4}" srcOrd="0" destOrd="0" presId="urn:microsoft.com/office/officeart/2005/8/layout/orgChart1"/>
    <dgm:cxn modelId="{427CFE6B-9CEE-4798-BCD0-F5887BF65F99}" type="presParOf" srcId="{19EEC586-7239-4EEE-8A96-8DEBE5FA2A94}" destId="{57602CFB-890A-438F-A2B5-95B31483C0D3}" srcOrd="1" destOrd="0" presId="urn:microsoft.com/office/officeart/2005/8/layout/orgChart1"/>
    <dgm:cxn modelId="{99E42A6B-FD50-4A5D-95B7-0D1B86FBDFAD}" type="presParOf" srcId="{7CBB9B45-95E5-44A3-97DF-3E116EA25132}" destId="{25927957-C0AF-4451-93ED-D6364EA34C42}" srcOrd="1" destOrd="0" presId="urn:microsoft.com/office/officeart/2005/8/layout/orgChart1"/>
    <dgm:cxn modelId="{4B60415B-51BD-483A-9E7C-0A66A34126AC}" type="presParOf" srcId="{25927957-C0AF-4451-93ED-D6364EA34C42}" destId="{5D429FF1-0379-4AAE-A65A-70B0B0D74FD1}" srcOrd="0" destOrd="0" presId="urn:microsoft.com/office/officeart/2005/8/layout/orgChart1"/>
    <dgm:cxn modelId="{098D0185-7E71-4275-B41F-41E7CFA62583}" type="presParOf" srcId="{25927957-C0AF-4451-93ED-D6364EA34C42}" destId="{701F86A5-C4C8-4D92-A518-0D44E9A25D8D}" srcOrd="1" destOrd="0" presId="urn:microsoft.com/office/officeart/2005/8/layout/orgChart1"/>
    <dgm:cxn modelId="{3CE286D4-A726-4EB3-A680-7D8755065F2B}" type="presParOf" srcId="{701F86A5-C4C8-4D92-A518-0D44E9A25D8D}" destId="{59241F21-1569-4C4C-9117-8BB173D6C727}" srcOrd="0" destOrd="0" presId="urn:microsoft.com/office/officeart/2005/8/layout/orgChart1"/>
    <dgm:cxn modelId="{C7341AF6-CDFE-42CA-9999-8DD1D91B1DC5}" type="presParOf" srcId="{59241F21-1569-4C4C-9117-8BB173D6C727}" destId="{A0326D64-58D3-40BA-B95F-5F221B68F308}" srcOrd="0" destOrd="0" presId="urn:microsoft.com/office/officeart/2005/8/layout/orgChart1"/>
    <dgm:cxn modelId="{3A281017-3538-421D-BC4F-2FBA9704462F}" type="presParOf" srcId="{59241F21-1569-4C4C-9117-8BB173D6C727}" destId="{EE7CCE5C-1C40-473A-8459-CA0A412839E7}" srcOrd="1" destOrd="0" presId="urn:microsoft.com/office/officeart/2005/8/layout/orgChart1"/>
    <dgm:cxn modelId="{87DEB80D-F89C-4949-AA06-08CC4BF26449}" type="presParOf" srcId="{701F86A5-C4C8-4D92-A518-0D44E9A25D8D}" destId="{F170853C-839F-4654-AE0D-21A9A451FF14}" srcOrd="1" destOrd="0" presId="urn:microsoft.com/office/officeart/2005/8/layout/orgChart1"/>
    <dgm:cxn modelId="{B21C54B4-E18F-4400-B3C4-833BBBFA8F05}" type="presParOf" srcId="{701F86A5-C4C8-4D92-A518-0D44E9A25D8D}" destId="{07CB0AE3-9CCA-4E57-9F0E-DB9973066AE9}" srcOrd="2" destOrd="0" presId="urn:microsoft.com/office/officeart/2005/8/layout/orgChart1"/>
    <dgm:cxn modelId="{A621A880-E36A-4A0F-8538-473FD35400D1}" type="presParOf" srcId="{25927957-C0AF-4451-93ED-D6364EA34C42}" destId="{4068C8F0-5A58-4BE7-A016-7BA5B35FE866}" srcOrd="2" destOrd="0" presId="urn:microsoft.com/office/officeart/2005/8/layout/orgChart1"/>
    <dgm:cxn modelId="{CDF2F992-7613-45BA-A979-997CB3F8BA44}" type="presParOf" srcId="{25927957-C0AF-4451-93ED-D6364EA34C42}" destId="{B8B6F79D-88D2-4200-8BA3-98CBC494875D}" srcOrd="3" destOrd="0" presId="urn:microsoft.com/office/officeart/2005/8/layout/orgChart1"/>
    <dgm:cxn modelId="{38A2D9F6-0B6A-4F9B-8F62-3149A2AB6687}" type="presParOf" srcId="{B8B6F79D-88D2-4200-8BA3-98CBC494875D}" destId="{36088275-C2A5-45D9-B6E7-384743C28260}" srcOrd="0" destOrd="0" presId="urn:microsoft.com/office/officeart/2005/8/layout/orgChart1"/>
    <dgm:cxn modelId="{B10285DD-DAD6-4E00-897E-9FC523C517FA}" type="presParOf" srcId="{36088275-C2A5-45D9-B6E7-384743C28260}" destId="{D34B28D8-F03C-4856-84FA-1F90F21F70C7}" srcOrd="0" destOrd="0" presId="urn:microsoft.com/office/officeart/2005/8/layout/orgChart1"/>
    <dgm:cxn modelId="{CC7D190D-6F4F-4072-B43A-57B7B0B15E00}" type="presParOf" srcId="{36088275-C2A5-45D9-B6E7-384743C28260}" destId="{19F44B1C-DD62-4AAD-9C9B-C6362E783CC5}" srcOrd="1" destOrd="0" presId="urn:microsoft.com/office/officeart/2005/8/layout/orgChart1"/>
    <dgm:cxn modelId="{6AEFBE95-AE0E-4D5F-94D5-F0C83E55E52A}" type="presParOf" srcId="{B8B6F79D-88D2-4200-8BA3-98CBC494875D}" destId="{B595FB99-4A0C-4408-81C5-026F14CD2727}" srcOrd="1" destOrd="0" presId="urn:microsoft.com/office/officeart/2005/8/layout/orgChart1"/>
    <dgm:cxn modelId="{D51ED66A-E732-4B75-B745-36751027B827}" type="presParOf" srcId="{B8B6F79D-88D2-4200-8BA3-98CBC494875D}" destId="{35CBF5EE-4190-49D9-83B5-C68A80C6C3ED}" srcOrd="2" destOrd="0" presId="urn:microsoft.com/office/officeart/2005/8/layout/orgChart1"/>
    <dgm:cxn modelId="{DBE48305-87E4-46D0-87E5-A3F00B5CF946}" type="presParOf" srcId="{25927957-C0AF-4451-93ED-D6364EA34C42}" destId="{A5A8235F-80F5-4465-9910-0DFCCB0EBBFC}" srcOrd="4" destOrd="0" presId="urn:microsoft.com/office/officeart/2005/8/layout/orgChart1"/>
    <dgm:cxn modelId="{D3E385C3-A6D2-40AD-9444-3C5387291B47}" type="presParOf" srcId="{25927957-C0AF-4451-93ED-D6364EA34C42}" destId="{39FBBAAA-22BD-4862-A49E-470308280C89}" srcOrd="5" destOrd="0" presId="urn:microsoft.com/office/officeart/2005/8/layout/orgChart1"/>
    <dgm:cxn modelId="{FAE7C5AE-424B-4C1E-BE4C-BC80F870C41A}" type="presParOf" srcId="{39FBBAAA-22BD-4862-A49E-470308280C89}" destId="{77156BEE-4B1B-4944-B55D-429CA8D6045D}" srcOrd="0" destOrd="0" presId="urn:microsoft.com/office/officeart/2005/8/layout/orgChart1"/>
    <dgm:cxn modelId="{28A5EA9F-1FA0-4D08-B9EC-DF2182ADA66C}" type="presParOf" srcId="{77156BEE-4B1B-4944-B55D-429CA8D6045D}" destId="{AFC437CF-9B42-43D5-92EC-C52A2CC0AAC0}" srcOrd="0" destOrd="0" presId="urn:microsoft.com/office/officeart/2005/8/layout/orgChart1"/>
    <dgm:cxn modelId="{FE4A40CC-85F2-46B9-8487-0328699D79B8}" type="presParOf" srcId="{77156BEE-4B1B-4944-B55D-429CA8D6045D}" destId="{066392AE-CEFC-45A4-880E-4EC1F10C879E}" srcOrd="1" destOrd="0" presId="urn:microsoft.com/office/officeart/2005/8/layout/orgChart1"/>
    <dgm:cxn modelId="{6EA87EC6-EDC1-4585-86C3-509EF4FD6037}" type="presParOf" srcId="{39FBBAAA-22BD-4862-A49E-470308280C89}" destId="{0F8D9AD3-F7E9-4F09-AD54-DA7C967B2008}" srcOrd="1" destOrd="0" presId="urn:microsoft.com/office/officeart/2005/8/layout/orgChart1"/>
    <dgm:cxn modelId="{D67F424F-A942-430B-85C0-5C1A34CCD0E4}" type="presParOf" srcId="{39FBBAAA-22BD-4862-A49E-470308280C89}" destId="{D941E54A-EDA7-4A0F-88B3-554113169A17}" srcOrd="2" destOrd="0" presId="urn:microsoft.com/office/officeart/2005/8/layout/orgChart1"/>
    <dgm:cxn modelId="{348DD882-070B-43E3-904C-28626E7B67EB}" type="presParOf" srcId="{7CBB9B45-95E5-44A3-97DF-3E116EA25132}" destId="{AFB29C38-1872-4986-B3FD-ECC409E53041}" srcOrd="2" destOrd="0" presId="urn:microsoft.com/office/officeart/2005/8/layout/orgChart1"/>
    <dgm:cxn modelId="{AA0A0F57-90CA-406B-B0D7-AD797229AEE3}" type="presParOf" srcId="{AB406D22-AA26-48CE-A45E-72B66E10A8D8}" destId="{0D129C2E-37CA-4D4E-B3C7-A5F690ACB5DC}" srcOrd="8" destOrd="0" presId="urn:microsoft.com/office/officeart/2005/8/layout/orgChart1"/>
    <dgm:cxn modelId="{D9835D30-09FC-47C0-97BE-96766C0F18E9}" type="presParOf" srcId="{AB406D22-AA26-48CE-A45E-72B66E10A8D8}" destId="{842F7317-3DE7-448A-88E0-7CD624AA176D}" srcOrd="9" destOrd="0" presId="urn:microsoft.com/office/officeart/2005/8/layout/orgChart1"/>
    <dgm:cxn modelId="{A58067F1-B05A-4B5E-8052-5B4875DA4354}" type="presParOf" srcId="{842F7317-3DE7-448A-88E0-7CD624AA176D}" destId="{A14FAE41-2457-4DD9-84FD-9FB17E8D1024}" srcOrd="0" destOrd="0" presId="urn:microsoft.com/office/officeart/2005/8/layout/orgChart1"/>
    <dgm:cxn modelId="{BEE6B010-F81B-415B-B665-A99A824C6A06}" type="presParOf" srcId="{A14FAE41-2457-4DD9-84FD-9FB17E8D1024}" destId="{84E4CBF7-BADD-4467-ADA1-89D38A711814}" srcOrd="0" destOrd="0" presId="urn:microsoft.com/office/officeart/2005/8/layout/orgChart1"/>
    <dgm:cxn modelId="{C23179D3-2CE0-41B2-AE65-DD0727713DC8}" type="presParOf" srcId="{A14FAE41-2457-4DD9-84FD-9FB17E8D1024}" destId="{1A2549F2-27ED-4055-B0AD-4A442D10B373}" srcOrd="1" destOrd="0" presId="urn:microsoft.com/office/officeart/2005/8/layout/orgChart1"/>
    <dgm:cxn modelId="{1DAF328A-5385-44EB-8304-8A81DD414A8D}" type="presParOf" srcId="{842F7317-3DE7-448A-88E0-7CD624AA176D}" destId="{984627A7-B6E0-406A-B987-4EB9FD27A3E2}" srcOrd="1" destOrd="0" presId="urn:microsoft.com/office/officeart/2005/8/layout/orgChart1"/>
    <dgm:cxn modelId="{22D2A679-33EE-437C-93CF-9E1DAC48F1A1}" type="presParOf" srcId="{842F7317-3DE7-448A-88E0-7CD624AA176D}" destId="{A57075C4-407F-43C6-8E5E-85064DB8672E}" srcOrd="2" destOrd="0" presId="urn:microsoft.com/office/officeart/2005/8/layout/orgChart1"/>
    <dgm:cxn modelId="{A1F2B3F6-2C02-409E-9EC4-0E64B1ED2114}" type="presParOf" srcId="{AB406D22-AA26-48CE-A45E-72B66E10A8D8}" destId="{2BE9FC79-B18E-4711-B3B1-391FFDC57616}" srcOrd="10" destOrd="0" presId="urn:microsoft.com/office/officeart/2005/8/layout/orgChart1"/>
    <dgm:cxn modelId="{909A802A-9CBF-4F97-8EAD-01EDFCA5E4AC}" type="presParOf" srcId="{AB406D22-AA26-48CE-A45E-72B66E10A8D8}" destId="{FF974FB8-546F-4B41-9003-97477EB4F60F}" srcOrd="11" destOrd="0" presId="urn:microsoft.com/office/officeart/2005/8/layout/orgChart1"/>
    <dgm:cxn modelId="{B2493403-C995-4FBC-95F0-278D81D230C0}" type="presParOf" srcId="{FF974FB8-546F-4B41-9003-97477EB4F60F}" destId="{3DE46AB8-C601-486E-8CBC-9063E511546D}" srcOrd="0" destOrd="0" presId="urn:microsoft.com/office/officeart/2005/8/layout/orgChart1"/>
    <dgm:cxn modelId="{B5F36B2F-1BC5-4B9C-9C5B-92C567090773}" type="presParOf" srcId="{3DE46AB8-C601-486E-8CBC-9063E511546D}" destId="{087E71E0-85B3-4E73-9269-FFCF9B571DAF}" srcOrd="0" destOrd="0" presId="urn:microsoft.com/office/officeart/2005/8/layout/orgChart1"/>
    <dgm:cxn modelId="{500F686F-02BC-4A79-A5EB-FFF98F075FAA}" type="presParOf" srcId="{3DE46AB8-C601-486E-8CBC-9063E511546D}" destId="{CE52587D-288A-4B91-9C4B-78A59DF995D4}" srcOrd="1" destOrd="0" presId="urn:microsoft.com/office/officeart/2005/8/layout/orgChart1"/>
    <dgm:cxn modelId="{CC484662-9045-4283-A695-615B7CCA2B03}" type="presParOf" srcId="{FF974FB8-546F-4B41-9003-97477EB4F60F}" destId="{653C529A-F645-4A86-B05B-126B538EFB8F}" srcOrd="1" destOrd="0" presId="urn:microsoft.com/office/officeart/2005/8/layout/orgChart1"/>
    <dgm:cxn modelId="{FE4A089E-E8C4-4D15-B323-5D1C026991F5}" type="presParOf" srcId="{653C529A-F645-4A86-B05B-126B538EFB8F}" destId="{64E9F3D9-9323-4FDF-8398-FB334A98D39E}" srcOrd="0" destOrd="0" presId="urn:microsoft.com/office/officeart/2005/8/layout/orgChart1"/>
    <dgm:cxn modelId="{ACC419AD-5413-429C-90A2-02F9E7AD0125}" type="presParOf" srcId="{653C529A-F645-4A86-B05B-126B538EFB8F}" destId="{8B6843C8-647F-41AD-93A3-9031EDEF9FFD}" srcOrd="1" destOrd="0" presId="urn:microsoft.com/office/officeart/2005/8/layout/orgChart1"/>
    <dgm:cxn modelId="{8E40AA74-4A41-4C70-B7C6-D9C6C0156E52}" type="presParOf" srcId="{8B6843C8-647F-41AD-93A3-9031EDEF9FFD}" destId="{AB7CB21B-A918-4DC1-A2B1-1FA17223A04F}" srcOrd="0" destOrd="0" presId="urn:microsoft.com/office/officeart/2005/8/layout/orgChart1"/>
    <dgm:cxn modelId="{A70ADA9E-B85F-4AB5-AAED-171964D4C7C6}" type="presParOf" srcId="{AB7CB21B-A918-4DC1-A2B1-1FA17223A04F}" destId="{B0CA3FB0-7CAB-471A-BB44-2BD40BD44C53}" srcOrd="0" destOrd="0" presId="urn:microsoft.com/office/officeart/2005/8/layout/orgChart1"/>
    <dgm:cxn modelId="{86238336-54BD-4E2E-A172-2C2ED4A43ECC}" type="presParOf" srcId="{AB7CB21B-A918-4DC1-A2B1-1FA17223A04F}" destId="{09F634F6-B319-4909-AAE5-910F79FA62DC}" srcOrd="1" destOrd="0" presId="urn:microsoft.com/office/officeart/2005/8/layout/orgChart1"/>
    <dgm:cxn modelId="{7A2438BC-A85D-4FA9-878F-53A84CB31795}" type="presParOf" srcId="{8B6843C8-647F-41AD-93A3-9031EDEF9FFD}" destId="{A20B5C93-BF2E-4240-9FE4-BA4C9F005ED4}" srcOrd="1" destOrd="0" presId="urn:microsoft.com/office/officeart/2005/8/layout/orgChart1"/>
    <dgm:cxn modelId="{D1FC52BF-50BE-4B45-8889-A87421C55C0A}" type="presParOf" srcId="{8B6843C8-647F-41AD-93A3-9031EDEF9FFD}" destId="{B3DB7228-37B4-444A-B715-24BF3DEDC42E}" srcOrd="2" destOrd="0" presId="urn:microsoft.com/office/officeart/2005/8/layout/orgChart1"/>
    <dgm:cxn modelId="{713E0EE6-6067-42F4-B121-64FDF96639EA}" type="presParOf" srcId="{FF974FB8-546F-4B41-9003-97477EB4F60F}" destId="{E8C5B661-9439-4887-900C-83D0EA8ECDEA}" srcOrd="2" destOrd="0" presId="urn:microsoft.com/office/officeart/2005/8/layout/orgChart1"/>
    <dgm:cxn modelId="{437E4AC3-8262-4DCD-9734-66C7A7CBA29C}" type="presParOf" srcId="{AB406D22-AA26-48CE-A45E-72B66E10A8D8}" destId="{79FDFEF8-A2F5-4D33-8E36-50BD0A705582}" srcOrd="12" destOrd="0" presId="urn:microsoft.com/office/officeart/2005/8/layout/orgChart1"/>
    <dgm:cxn modelId="{B8DFABA9-CDF9-4D60-AA49-E54F5994EF32}" type="presParOf" srcId="{AB406D22-AA26-48CE-A45E-72B66E10A8D8}" destId="{9BFD3FD5-6069-4178-A802-328AE18A6FC7}" srcOrd="13" destOrd="0" presId="urn:microsoft.com/office/officeart/2005/8/layout/orgChart1"/>
    <dgm:cxn modelId="{531EBB22-A634-40D5-A1DA-177D468A7835}" type="presParOf" srcId="{9BFD3FD5-6069-4178-A802-328AE18A6FC7}" destId="{9124718F-365B-423B-B6E2-FCACC90CA2B5}" srcOrd="0" destOrd="0" presId="urn:microsoft.com/office/officeart/2005/8/layout/orgChart1"/>
    <dgm:cxn modelId="{26012BDD-13FB-4547-B520-95271DC4455B}" type="presParOf" srcId="{9124718F-365B-423B-B6E2-FCACC90CA2B5}" destId="{0BBDEB86-C683-4859-B420-59461C428C90}" srcOrd="0" destOrd="0" presId="urn:microsoft.com/office/officeart/2005/8/layout/orgChart1"/>
    <dgm:cxn modelId="{92302F07-E7E0-4DE4-BFE0-9903E97081B3}" type="presParOf" srcId="{9124718F-365B-423B-B6E2-FCACC90CA2B5}" destId="{AF0A6870-A5C1-4C40-8AAD-18BECF1F4937}" srcOrd="1" destOrd="0" presId="urn:microsoft.com/office/officeart/2005/8/layout/orgChart1"/>
    <dgm:cxn modelId="{44C25085-C170-44FA-A689-C26658118E73}" type="presParOf" srcId="{9BFD3FD5-6069-4178-A802-328AE18A6FC7}" destId="{B268804C-35A6-4C47-ADA9-B906836FE232}" srcOrd="1" destOrd="0" presId="urn:microsoft.com/office/officeart/2005/8/layout/orgChart1"/>
    <dgm:cxn modelId="{525D4CB4-D17B-4906-BF78-D2FA2C0CA776}" type="presParOf" srcId="{9BFD3FD5-6069-4178-A802-328AE18A6FC7}" destId="{178A99C8-0DBC-4480-ADC0-2E56B6A09759}" srcOrd="2" destOrd="0" presId="urn:microsoft.com/office/officeart/2005/8/layout/orgChart1"/>
    <dgm:cxn modelId="{39D96822-DA37-47D7-A9D5-0545CD5DD837}" type="presParOf" srcId="{1CBC5DDE-FE77-4A17-B1AB-FFFC9912D480}" destId="{DBB12577-2D52-4FF0-9A6F-4542DCE1B85F}" srcOrd="2" destOrd="0" presId="urn:microsoft.com/office/officeart/2005/8/layout/orgChart1"/>
    <dgm:cxn modelId="{3C19EDE1-864E-4FF7-A246-9B87F1E30B9A}" type="presParOf" srcId="{E3C51777-7B82-472B-AFDD-60D73618B2DA}" destId="{56EC2D56-BCB7-4281-9B7E-6C07FE18B685}" srcOrd="4" destOrd="0" presId="urn:microsoft.com/office/officeart/2005/8/layout/orgChart1"/>
    <dgm:cxn modelId="{A9E8B516-42BB-4320-A897-25E8C596C359}" type="presParOf" srcId="{E3C51777-7B82-472B-AFDD-60D73618B2DA}" destId="{10C64DF7-42EC-4B4D-A1DE-CBCCC7D32853}" srcOrd="5" destOrd="0" presId="urn:microsoft.com/office/officeart/2005/8/layout/orgChart1"/>
    <dgm:cxn modelId="{4157A986-9B3B-4E7E-9A5E-DA7BED9BADCC}" type="presParOf" srcId="{10C64DF7-42EC-4B4D-A1DE-CBCCC7D32853}" destId="{B722C39B-D181-4A9A-870A-847BB9C9141D}" srcOrd="0" destOrd="0" presId="urn:microsoft.com/office/officeart/2005/8/layout/orgChart1"/>
    <dgm:cxn modelId="{1BA04DEB-3FD0-417C-ABF1-C0C44BF02BE1}" type="presParOf" srcId="{B722C39B-D181-4A9A-870A-847BB9C9141D}" destId="{358425D1-DFE9-44FD-AFD4-02ECA08866C9}" srcOrd="0" destOrd="0" presId="urn:microsoft.com/office/officeart/2005/8/layout/orgChart1"/>
    <dgm:cxn modelId="{BA2DC1F5-1A09-453B-9286-3AA740D87190}" type="presParOf" srcId="{B722C39B-D181-4A9A-870A-847BB9C9141D}" destId="{0C58E626-FBD9-4C5D-B9D2-B30253AE4431}" srcOrd="1" destOrd="0" presId="urn:microsoft.com/office/officeart/2005/8/layout/orgChart1"/>
    <dgm:cxn modelId="{8F8B62AA-E7C9-433F-AC85-BE745D0A696B}" type="presParOf" srcId="{10C64DF7-42EC-4B4D-A1DE-CBCCC7D32853}" destId="{96B1F8E0-693E-4F96-A239-5C31D4732D92}" srcOrd="1" destOrd="0" presId="urn:microsoft.com/office/officeart/2005/8/layout/orgChart1"/>
    <dgm:cxn modelId="{C75F3493-C5A2-47D2-8D8F-16FE063C533E}" type="presParOf" srcId="{10C64DF7-42EC-4B4D-A1DE-CBCCC7D32853}" destId="{C07DE2B4-413A-4D34-B062-0255AD344110}" srcOrd="2" destOrd="0" presId="urn:microsoft.com/office/officeart/2005/8/layout/orgChart1"/>
    <dgm:cxn modelId="{145288DA-02D6-4B56-A101-623640078417}" type="presParOf" srcId="{E3C51777-7B82-472B-AFDD-60D73618B2DA}" destId="{545C5B28-BF45-4E25-ABC2-47C3A37BB679}" srcOrd="6" destOrd="0" presId="urn:microsoft.com/office/officeart/2005/8/layout/orgChart1"/>
    <dgm:cxn modelId="{D7A81CD2-6394-4D05-8BF2-F0BF69AC5092}" type="presParOf" srcId="{E3C51777-7B82-472B-AFDD-60D73618B2DA}" destId="{26AB6498-C396-45D9-A87D-75D1AF203FFC}" srcOrd="7" destOrd="0" presId="urn:microsoft.com/office/officeart/2005/8/layout/orgChart1"/>
    <dgm:cxn modelId="{35939E36-0C2D-47F5-B7A2-965C7D5DFC82}" type="presParOf" srcId="{26AB6498-C396-45D9-A87D-75D1AF203FFC}" destId="{61F75F76-3658-4B70-8FF6-82951F07985D}" srcOrd="0" destOrd="0" presId="urn:microsoft.com/office/officeart/2005/8/layout/orgChart1"/>
    <dgm:cxn modelId="{FCA45AC0-548E-4D18-AD7E-072EB8220F0D}" type="presParOf" srcId="{61F75F76-3658-4B70-8FF6-82951F07985D}" destId="{0AB09433-E24C-4D96-A1A5-F20DA1C4DA91}" srcOrd="0" destOrd="0" presId="urn:microsoft.com/office/officeart/2005/8/layout/orgChart1"/>
    <dgm:cxn modelId="{0648A70F-7F4F-41BB-8A01-F18592A313F7}" type="presParOf" srcId="{61F75F76-3658-4B70-8FF6-82951F07985D}" destId="{6AC8E037-7BB6-4C65-9230-4458862303AD}" srcOrd="1" destOrd="0" presId="urn:microsoft.com/office/officeart/2005/8/layout/orgChart1"/>
    <dgm:cxn modelId="{D780D0E3-AEDA-4D8D-BF33-145C2462BA1A}" type="presParOf" srcId="{26AB6498-C396-45D9-A87D-75D1AF203FFC}" destId="{94D49EA9-1360-4714-BD50-9F70121DE0BD}" srcOrd="1" destOrd="0" presId="urn:microsoft.com/office/officeart/2005/8/layout/orgChart1"/>
    <dgm:cxn modelId="{ECA8BE19-7A9F-450C-BDD2-BFB1F1795C19}" type="presParOf" srcId="{26AB6498-C396-45D9-A87D-75D1AF203FFC}" destId="{A1570D31-F0F7-4673-B9BD-E25699F31B07}" srcOrd="2" destOrd="0" presId="urn:microsoft.com/office/officeart/2005/8/layout/orgChart1"/>
    <dgm:cxn modelId="{8CE1156A-8317-410B-B2D9-4776A72FD4DA}" type="presParOf" srcId="{E3C51777-7B82-472B-AFDD-60D73618B2DA}" destId="{2F06832A-5B54-4A1A-9011-96AF2EAEF685}" srcOrd="8" destOrd="0" presId="urn:microsoft.com/office/officeart/2005/8/layout/orgChart1"/>
    <dgm:cxn modelId="{4BC06243-9237-4350-84E7-4B8043CDA6FC}" type="presParOf" srcId="{E3C51777-7B82-472B-AFDD-60D73618B2DA}" destId="{5EEE27D6-F939-4470-AFF0-36672EFBF54B}" srcOrd="9" destOrd="0" presId="urn:microsoft.com/office/officeart/2005/8/layout/orgChart1"/>
    <dgm:cxn modelId="{1FD0EA1F-D4ED-4139-B876-5326AF0D799E}" type="presParOf" srcId="{5EEE27D6-F939-4470-AFF0-36672EFBF54B}" destId="{1964039E-8E6A-4FE3-999C-97B70249C605}" srcOrd="0" destOrd="0" presId="urn:microsoft.com/office/officeart/2005/8/layout/orgChart1"/>
    <dgm:cxn modelId="{B55BE8B5-5E37-49FF-A277-1CFC431882D6}" type="presParOf" srcId="{1964039E-8E6A-4FE3-999C-97B70249C605}" destId="{DE7A3A76-1D34-43E5-A09C-C3B8E7E05781}" srcOrd="0" destOrd="0" presId="urn:microsoft.com/office/officeart/2005/8/layout/orgChart1"/>
    <dgm:cxn modelId="{FB66994C-468A-4590-A5A9-341E03BEDD83}" type="presParOf" srcId="{1964039E-8E6A-4FE3-999C-97B70249C605}" destId="{98C1E5AE-CF2D-40FB-9401-F059C1FCBFCB}" srcOrd="1" destOrd="0" presId="urn:microsoft.com/office/officeart/2005/8/layout/orgChart1"/>
    <dgm:cxn modelId="{B04E5C9A-AAA2-4CFE-8FC6-1817F74ED275}" type="presParOf" srcId="{5EEE27D6-F939-4470-AFF0-36672EFBF54B}" destId="{313E7E4C-E9B4-4FAD-891C-DA19CCB040CF}" srcOrd="1" destOrd="0" presId="urn:microsoft.com/office/officeart/2005/8/layout/orgChart1"/>
    <dgm:cxn modelId="{082EFBAB-332F-4103-855F-3787A46B5233}" type="presParOf" srcId="{313E7E4C-E9B4-4FAD-891C-DA19CCB040CF}" destId="{6ACDB180-A668-4A29-9ED9-83B0E455A60F}" srcOrd="0" destOrd="0" presId="urn:microsoft.com/office/officeart/2005/8/layout/orgChart1"/>
    <dgm:cxn modelId="{E4700178-09BD-4DD8-8CDF-2F80532D5256}" type="presParOf" srcId="{313E7E4C-E9B4-4FAD-891C-DA19CCB040CF}" destId="{71029CDE-D9C4-49BD-93CA-7CE4D441EFB1}" srcOrd="1" destOrd="0" presId="urn:microsoft.com/office/officeart/2005/8/layout/orgChart1"/>
    <dgm:cxn modelId="{9F1730F9-8E9E-4A2A-828D-90A6AFF93A35}" type="presParOf" srcId="{71029CDE-D9C4-49BD-93CA-7CE4D441EFB1}" destId="{89717F22-1036-4A00-BA42-29142767BBA0}" srcOrd="0" destOrd="0" presId="urn:microsoft.com/office/officeart/2005/8/layout/orgChart1"/>
    <dgm:cxn modelId="{3A1476CC-12C1-46FE-AA72-2FA28FB22DDA}" type="presParOf" srcId="{89717F22-1036-4A00-BA42-29142767BBA0}" destId="{1CEA17EB-FB81-4A2C-A39E-FC234F35B654}" srcOrd="0" destOrd="0" presId="urn:microsoft.com/office/officeart/2005/8/layout/orgChart1"/>
    <dgm:cxn modelId="{EBB3CF2D-E013-44F8-9B57-D79FA8B98C19}" type="presParOf" srcId="{89717F22-1036-4A00-BA42-29142767BBA0}" destId="{273EB955-9088-4573-8009-7B3579E329C6}" srcOrd="1" destOrd="0" presId="urn:microsoft.com/office/officeart/2005/8/layout/orgChart1"/>
    <dgm:cxn modelId="{804A2E9D-CCA8-4369-AEA1-C688AB3083D0}" type="presParOf" srcId="{71029CDE-D9C4-49BD-93CA-7CE4D441EFB1}" destId="{62C8D6A4-6B73-4155-B107-81B262AB14C4}" srcOrd="1" destOrd="0" presId="urn:microsoft.com/office/officeart/2005/8/layout/orgChart1"/>
    <dgm:cxn modelId="{3CD473B3-D0F7-4D3A-AD1C-DA073976A8EE}" type="presParOf" srcId="{71029CDE-D9C4-49BD-93CA-7CE4D441EFB1}" destId="{C43CA11F-AE5A-4249-91DD-BAEDE0A362D2}" srcOrd="2" destOrd="0" presId="urn:microsoft.com/office/officeart/2005/8/layout/orgChart1"/>
    <dgm:cxn modelId="{E6CBC770-0BA1-432A-8472-D5A3345D62F2}" type="presParOf" srcId="{5EEE27D6-F939-4470-AFF0-36672EFBF54B}" destId="{7278D7E3-B400-4B02-9AA2-3E33094B3741}" srcOrd="2" destOrd="0" presId="urn:microsoft.com/office/officeart/2005/8/layout/orgChart1"/>
    <dgm:cxn modelId="{6B8CA42A-31F1-45A0-B89A-52C32892C2BB}" type="presParOf" srcId="{134E0445-F58D-4976-83EF-79D8E0B6ACDD}" destId="{4EB2F8A6-6967-438C-873F-5F105C06B597}" srcOrd="2" destOrd="0" presId="urn:microsoft.com/office/officeart/2005/8/layout/orgChart1"/>
  </dgm:cxnLst>
  <dgm:bg/>
  <dgm:whole>
    <a:ln>
      <a:solidFill>
        <a:schemeClr val="accent1"/>
      </a:solidFill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B8B8-7550-4772-A824-B19C29BBEC4B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CDB4-CF5E-4073-9E84-A1FA1CDE76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42844" y="1500174"/>
          <a:ext cx="8858312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Brown</dc:creator>
  <cp:lastModifiedBy>Michael Brown</cp:lastModifiedBy>
  <cp:revision>1</cp:revision>
  <dcterms:created xsi:type="dcterms:W3CDTF">2010-10-12T05:51:31Z</dcterms:created>
  <dcterms:modified xsi:type="dcterms:W3CDTF">2010-10-12T05:52:52Z</dcterms:modified>
</cp:coreProperties>
</file>