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5585D-FF4F-4749-9E12-A4FD074937A6}" type="datetimeFigureOut">
              <a:rPr lang="en-US" smtClean="0"/>
              <a:t>4/19/2010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C99F-97D1-4243-91FC-221558381285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CC99F-97D1-4243-91FC-221558381285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743-3465-44D4-8217-D45149815EFF}" type="datetimeFigureOut">
              <a:rPr lang="en-US" smtClean="0"/>
              <a:t>4/19/2010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9847-FB7B-4A4D-AD61-C7A43FC900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743-3465-44D4-8217-D45149815EFF}" type="datetimeFigureOut">
              <a:rPr lang="en-US" smtClean="0"/>
              <a:t>4/19/2010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9847-FB7B-4A4D-AD61-C7A43FC900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743-3465-44D4-8217-D45149815EFF}" type="datetimeFigureOut">
              <a:rPr lang="en-US" smtClean="0"/>
              <a:t>4/19/2010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9847-FB7B-4A4D-AD61-C7A43FC900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743-3465-44D4-8217-D45149815EFF}" type="datetimeFigureOut">
              <a:rPr lang="en-US" smtClean="0"/>
              <a:t>4/19/2010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9847-FB7B-4A4D-AD61-C7A43FC900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743-3465-44D4-8217-D45149815EFF}" type="datetimeFigureOut">
              <a:rPr lang="en-US" smtClean="0"/>
              <a:t>4/19/2010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9847-FB7B-4A4D-AD61-C7A43FC900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743-3465-44D4-8217-D45149815EFF}" type="datetimeFigureOut">
              <a:rPr lang="en-US" smtClean="0"/>
              <a:t>4/19/2010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9847-FB7B-4A4D-AD61-C7A43FC900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743-3465-44D4-8217-D45149815EFF}" type="datetimeFigureOut">
              <a:rPr lang="en-US" smtClean="0"/>
              <a:t>4/19/2010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9847-FB7B-4A4D-AD61-C7A43FC900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743-3465-44D4-8217-D45149815EFF}" type="datetimeFigureOut">
              <a:rPr lang="en-US" smtClean="0"/>
              <a:t>4/19/2010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9847-FB7B-4A4D-AD61-C7A43FC900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743-3465-44D4-8217-D45149815EFF}" type="datetimeFigureOut">
              <a:rPr lang="en-US" smtClean="0"/>
              <a:t>4/19/2010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9847-FB7B-4A4D-AD61-C7A43FC900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743-3465-44D4-8217-D45149815EFF}" type="datetimeFigureOut">
              <a:rPr lang="en-US" smtClean="0"/>
              <a:t>4/19/2010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9847-FB7B-4A4D-AD61-C7A43FC900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3743-3465-44D4-8217-D45149815EFF}" type="datetimeFigureOut">
              <a:rPr lang="en-US" smtClean="0"/>
              <a:t>4/19/2010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9847-FB7B-4A4D-AD61-C7A43FC900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83743-3465-44D4-8217-D45149815EFF}" type="datetimeFigureOut">
              <a:rPr lang="en-US" smtClean="0"/>
              <a:t>4/19/2010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E9847-FB7B-4A4D-AD61-C7A43FC900CE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214414" y="500042"/>
            <a:ext cx="3143251" cy="5072096"/>
            <a:chOff x="1214414" y="500042"/>
            <a:chExt cx="3143251" cy="5072096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214414" y="500042"/>
              <a:ext cx="1214438" cy="2857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400" dirty="0">
                  <a:solidFill>
                    <a:schemeClr val="tx1"/>
                  </a:solidFill>
                  <a:ea typeface="MS Gothic" charset="-128"/>
                </a:rPr>
                <a:t>Project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1652565" y="898505"/>
              <a:ext cx="1204923" cy="2857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400" dirty="0" smtClean="0">
                  <a:solidFill>
                    <a:schemeClr val="tx1"/>
                  </a:solidFill>
                  <a:ea typeface="MS Gothic" charset="-128"/>
                </a:rPr>
                <a:t>Project </a:t>
              </a:r>
              <a:r>
                <a:rPr lang="en-AU" sz="1400" dirty="0">
                  <a:solidFill>
                    <a:schemeClr val="tx1"/>
                  </a:solidFill>
                  <a:ea typeface="MS Gothic" charset="-128"/>
                </a:rPr>
                <a:t>Plan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1652565" y="1296967"/>
              <a:ext cx="1214437" cy="2857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400" dirty="0" smtClean="0">
                  <a:solidFill>
                    <a:schemeClr val="tx1"/>
                  </a:solidFill>
                  <a:ea typeface="MS Gothic" charset="-128"/>
                </a:rPr>
                <a:t>Platform</a:t>
              </a:r>
              <a:endParaRPr lang="en-AU" sz="1400" dirty="0">
                <a:solidFill>
                  <a:schemeClr val="tx1"/>
                </a:solidFill>
                <a:ea typeface="MS Gothic" charset="-128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1652565" y="1697017"/>
              <a:ext cx="1214437" cy="2857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400" dirty="0">
                  <a:solidFill>
                    <a:schemeClr val="tx1"/>
                  </a:solidFill>
                  <a:ea typeface="MS Gothic" charset="-128"/>
                </a:rPr>
                <a:t>Genotype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1652565" y="2095480"/>
              <a:ext cx="1214437" cy="2857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400" dirty="0" smtClean="0">
                  <a:solidFill>
                    <a:schemeClr val="tx1"/>
                  </a:solidFill>
                  <a:ea typeface="MS Gothic" charset="-128"/>
                </a:rPr>
                <a:t>Investigation</a:t>
              </a:r>
              <a:endParaRPr lang="en-AU" sz="1400" dirty="0">
                <a:solidFill>
                  <a:schemeClr val="tx1"/>
                </a:solidFill>
                <a:ea typeface="MS Gothic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071665" y="2493942"/>
              <a:ext cx="2286000" cy="2857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400" dirty="0">
                  <a:solidFill>
                    <a:schemeClr val="tx1"/>
                  </a:solidFill>
                  <a:ea typeface="MS Gothic" charset="-128"/>
                </a:rPr>
                <a:t>Experimental Layout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071665" y="2893992"/>
              <a:ext cx="2286000" cy="2857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400" dirty="0">
                  <a:solidFill>
                    <a:schemeClr val="tx1"/>
                  </a:solidFill>
                  <a:ea typeface="MS Gothic" charset="-128"/>
                </a:rPr>
                <a:t>Growth Conditions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071670" y="3292455"/>
              <a:ext cx="1214438" cy="2857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400" dirty="0" smtClean="0">
                  <a:solidFill>
                    <a:schemeClr val="tx1"/>
                  </a:solidFill>
                  <a:ea typeface="MS Gothic" charset="-128"/>
                </a:rPr>
                <a:t>Process</a:t>
              </a:r>
              <a:endParaRPr lang="en-AU" sz="1400" dirty="0">
                <a:solidFill>
                  <a:schemeClr val="tx1"/>
                </a:solidFill>
                <a:ea typeface="MS Gothic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571727" y="3690917"/>
              <a:ext cx="1214438" cy="2857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400" dirty="0">
                  <a:solidFill>
                    <a:schemeClr val="tx1"/>
                  </a:solidFill>
                  <a:ea typeface="MS Gothic" charset="-128"/>
                </a:rPr>
                <a:t>Protocol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2143102" y="4089380"/>
              <a:ext cx="1214438" cy="2857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400" dirty="0">
                  <a:solidFill>
                    <a:schemeClr val="tx1"/>
                  </a:solidFill>
                  <a:ea typeface="MS Gothic" charset="-128"/>
                </a:rPr>
                <a:t>Material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2571727" y="4489430"/>
              <a:ext cx="1214438" cy="2857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400" dirty="0">
                  <a:solidFill>
                    <a:schemeClr val="tx1"/>
                  </a:solidFill>
                  <a:ea typeface="MS Gothic" charset="-128"/>
                </a:rPr>
                <a:t>Event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2571727" y="4887892"/>
              <a:ext cx="1571625" cy="2857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400" dirty="0">
                  <a:solidFill>
                    <a:schemeClr val="tx1"/>
                  </a:solidFill>
                  <a:ea typeface="MS Gothic" charset="-128"/>
                </a:rPr>
                <a:t>Measurement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143108" y="5286388"/>
              <a:ext cx="1214438" cy="2857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400" dirty="0">
                  <a:solidFill>
                    <a:schemeClr val="tx1"/>
                  </a:solidFill>
                  <a:ea typeface="MS Gothic" charset="-128"/>
                </a:rPr>
                <a:t>Analysis</a:t>
              </a:r>
            </a:p>
          </p:txBody>
        </p:sp>
        <p:sp>
          <p:nvSpPr>
            <p:cNvPr id="17" name="Bent-Up Arrow 16"/>
            <p:cNvSpPr/>
            <p:nvPr/>
          </p:nvSpPr>
          <p:spPr bwMode="auto">
            <a:xfrm rot="5400000">
              <a:off x="1357290" y="857230"/>
              <a:ext cx="285750" cy="285750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ea typeface="MS Gothic" charset="-128"/>
              </a:endParaRPr>
            </a:p>
          </p:txBody>
        </p:sp>
        <p:sp>
          <p:nvSpPr>
            <p:cNvPr id="18" name="Bent-Up Arrow 17"/>
            <p:cNvSpPr/>
            <p:nvPr/>
          </p:nvSpPr>
          <p:spPr bwMode="auto">
            <a:xfrm rot="5400000">
              <a:off x="1357290" y="1285855"/>
              <a:ext cx="285750" cy="285750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ea typeface="MS Gothic" charset="-128"/>
              </a:endParaRPr>
            </a:p>
          </p:txBody>
        </p:sp>
        <p:sp>
          <p:nvSpPr>
            <p:cNvPr id="19" name="Bent-Up Arrow 18"/>
            <p:cNvSpPr/>
            <p:nvPr/>
          </p:nvSpPr>
          <p:spPr bwMode="auto">
            <a:xfrm rot="5400000">
              <a:off x="1357290" y="1643042"/>
              <a:ext cx="285750" cy="285750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ea typeface="MS Gothic" charset="-128"/>
              </a:endParaRPr>
            </a:p>
          </p:txBody>
        </p:sp>
        <p:sp>
          <p:nvSpPr>
            <p:cNvPr id="20" name="Bent-Up Arrow 19"/>
            <p:cNvSpPr/>
            <p:nvPr/>
          </p:nvSpPr>
          <p:spPr bwMode="auto">
            <a:xfrm rot="5400000">
              <a:off x="1357290" y="2000230"/>
              <a:ext cx="285750" cy="285750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ea typeface="MS Gothic" charset="-128"/>
              </a:endParaRPr>
            </a:p>
          </p:txBody>
        </p:sp>
        <p:sp>
          <p:nvSpPr>
            <p:cNvPr id="21" name="Bent-Up Arrow 20"/>
            <p:cNvSpPr/>
            <p:nvPr/>
          </p:nvSpPr>
          <p:spPr bwMode="auto">
            <a:xfrm rot="5400000">
              <a:off x="1785915" y="2428855"/>
              <a:ext cx="285750" cy="285750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ea typeface="MS Gothic" charset="-128"/>
              </a:endParaRPr>
            </a:p>
          </p:txBody>
        </p:sp>
        <p:sp>
          <p:nvSpPr>
            <p:cNvPr id="22" name="Bent-Up Arrow 21"/>
            <p:cNvSpPr/>
            <p:nvPr/>
          </p:nvSpPr>
          <p:spPr bwMode="auto">
            <a:xfrm rot="5400000">
              <a:off x="1785915" y="2786042"/>
              <a:ext cx="285750" cy="285750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ea typeface="MS Gothic" charset="-128"/>
              </a:endParaRPr>
            </a:p>
          </p:txBody>
        </p:sp>
        <p:sp>
          <p:nvSpPr>
            <p:cNvPr id="23" name="Bent-Up Arrow 22"/>
            <p:cNvSpPr/>
            <p:nvPr/>
          </p:nvSpPr>
          <p:spPr bwMode="auto">
            <a:xfrm rot="5400000">
              <a:off x="1750205" y="3178958"/>
              <a:ext cx="357169" cy="285750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ea typeface="MS Gothic" charset="-128"/>
              </a:endParaRPr>
            </a:p>
          </p:txBody>
        </p:sp>
        <p:sp>
          <p:nvSpPr>
            <p:cNvPr id="24" name="Bent-Up Arrow 23"/>
            <p:cNvSpPr/>
            <p:nvPr/>
          </p:nvSpPr>
          <p:spPr bwMode="auto">
            <a:xfrm rot="5400000">
              <a:off x="2214540" y="3643292"/>
              <a:ext cx="285750" cy="285750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ea typeface="MS Gothic" charset="-128"/>
              </a:endParaRPr>
            </a:p>
          </p:txBody>
        </p:sp>
        <p:sp>
          <p:nvSpPr>
            <p:cNvPr id="25" name="Bent-Up Arrow 24"/>
            <p:cNvSpPr/>
            <p:nvPr/>
          </p:nvSpPr>
          <p:spPr bwMode="auto">
            <a:xfrm rot="5400000">
              <a:off x="1571613" y="3786180"/>
              <a:ext cx="714353" cy="285750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ea typeface="MS Gothic" charset="-128"/>
              </a:endParaRPr>
            </a:p>
          </p:txBody>
        </p:sp>
        <p:sp>
          <p:nvSpPr>
            <p:cNvPr id="26" name="Bent-Up Arrow 25"/>
            <p:cNvSpPr/>
            <p:nvPr/>
          </p:nvSpPr>
          <p:spPr bwMode="auto">
            <a:xfrm rot="5400000">
              <a:off x="2214540" y="4429105"/>
              <a:ext cx="285750" cy="285750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ea typeface="MS Gothic" charset="-128"/>
              </a:endParaRPr>
            </a:p>
          </p:txBody>
        </p:sp>
        <p:sp>
          <p:nvSpPr>
            <p:cNvPr id="27" name="Bent-Up Arrow 26"/>
            <p:cNvSpPr/>
            <p:nvPr/>
          </p:nvSpPr>
          <p:spPr bwMode="auto">
            <a:xfrm rot="5400000">
              <a:off x="2214540" y="4786292"/>
              <a:ext cx="285750" cy="285750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ea typeface="MS Gothic" charset="-128"/>
              </a:endParaRPr>
            </a:p>
          </p:txBody>
        </p:sp>
        <p:sp>
          <p:nvSpPr>
            <p:cNvPr id="28" name="Bent-Up Arrow 27"/>
            <p:cNvSpPr/>
            <p:nvPr/>
          </p:nvSpPr>
          <p:spPr bwMode="auto">
            <a:xfrm rot="5400000">
              <a:off x="1337442" y="4806167"/>
              <a:ext cx="1143008" cy="246062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ea typeface="MS Gothic" charset="-128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The University of Queensland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liyf</dc:creator>
  <cp:lastModifiedBy>liyf</cp:lastModifiedBy>
  <cp:revision>1</cp:revision>
  <dcterms:created xsi:type="dcterms:W3CDTF">2010-04-19T04:31:24Z</dcterms:created>
  <dcterms:modified xsi:type="dcterms:W3CDTF">2010-04-19T04:33:50Z</dcterms:modified>
</cp:coreProperties>
</file>