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3903D-82AD-4A22-874A-08AF3EC69396}" type="datetimeFigureOut">
              <a:rPr lang="en-US" smtClean="0"/>
              <a:pPr/>
              <a:t>6/15/2010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EB555-E216-4C8D-972F-559FCB6A159F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EB555-E216-4C8D-972F-559FCB6A159F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60D-ECEC-494B-B171-3E26F497996E}" type="datetimeFigureOut">
              <a:rPr lang="en-US" smtClean="0"/>
              <a:pPr/>
              <a:t>6/15/2010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893-73FE-4A40-BBC1-FAEB724F2E5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60D-ECEC-494B-B171-3E26F497996E}" type="datetimeFigureOut">
              <a:rPr lang="en-US" smtClean="0"/>
              <a:pPr/>
              <a:t>6/15/2010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893-73FE-4A40-BBC1-FAEB724F2E5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60D-ECEC-494B-B171-3E26F497996E}" type="datetimeFigureOut">
              <a:rPr lang="en-US" smtClean="0"/>
              <a:pPr/>
              <a:t>6/15/2010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893-73FE-4A40-BBC1-FAEB724F2E5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60D-ECEC-494B-B171-3E26F497996E}" type="datetimeFigureOut">
              <a:rPr lang="en-US" smtClean="0"/>
              <a:pPr/>
              <a:t>6/15/2010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893-73FE-4A40-BBC1-FAEB724F2E5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60D-ECEC-494B-B171-3E26F497996E}" type="datetimeFigureOut">
              <a:rPr lang="en-US" smtClean="0"/>
              <a:pPr/>
              <a:t>6/15/2010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893-73FE-4A40-BBC1-FAEB724F2E5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60D-ECEC-494B-B171-3E26F497996E}" type="datetimeFigureOut">
              <a:rPr lang="en-US" smtClean="0"/>
              <a:pPr/>
              <a:t>6/15/2010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893-73FE-4A40-BBC1-FAEB724F2E5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60D-ECEC-494B-B171-3E26F497996E}" type="datetimeFigureOut">
              <a:rPr lang="en-US" smtClean="0"/>
              <a:pPr/>
              <a:t>6/15/2010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893-73FE-4A40-BBC1-FAEB724F2E5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60D-ECEC-494B-B171-3E26F497996E}" type="datetimeFigureOut">
              <a:rPr lang="en-US" smtClean="0"/>
              <a:pPr/>
              <a:t>6/15/2010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893-73FE-4A40-BBC1-FAEB724F2E5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60D-ECEC-494B-B171-3E26F497996E}" type="datetimeFigureOut">
              <a:rPr lang="en-US" smtClean="0"/>
              <a:pPr/>
              <a:t>6/15/2010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893-73FE-4A40-BBC1-FAEB724F2E5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60D-ECEC-494B-B171-3E26F497996E}" type="datetimeFigureOut">
              <a:rPr lang="en-US" smtClean="0"/>
              <a:pPr/>
              <a:t>6/15/2010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893-73FE-4A40-BBC1-FAEB724F2E5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60D-ECEC-494B-B171-3E26F497996E}" type="datetimeFigureOut">
              <a:rPr lang="en-US" smtClean="0"/>
              <a:pPr/>
              <a:t>6/15/2010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893-73FE-4A40-BBC1-FAEB724F2E5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860D-ECEC-494B-B171-3E26F497996E}" type="datetimeFigureOut">
              <a:rPr lang="en-US" smtClean="0"/>
              <a:pPr/>
              <a:t>6/15/2010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89893-73FE-4A40-BBC1-FAEB724F2E5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350008" y="1384730"/>
            <a:ext cx="4907014" cy="3973096"/>
            <a:chOff x="2350008" y="1384730"/>
            <a:chExt cx="4907014" cy="3973096"/>
          </a:xfrm>
        </p:grpSpPr>
        <p:grpSp>
          <p:nvGrpSpPr>
            <p:cNvPr id="36" name="Group 35"/>
            <p:cNvGrpSpPr/>
            <p:nvPr/>
          </p:nvGrpSpPr>
          <p:grpSpPr>
            <a:xfrm>
              <a:off x="2357422" y="2947222"/>
              <a:ext cx="4899600" cy="1071570"/>
              <a:chOff x="2357422" y="2928934"/>
              <a:chExt cx="4899600" cy="107157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2357422" y="2928934"/>
                <a:ext cx="4899600" cy="1071570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dirty="0" smtClean="0"/>
                  <a:t>Business Logic Layer</a:t>
                </a:r>
                <a:endParaRPr lang="en-AU" sz="1600" b="1" dirty="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456293" y="3321780"/>
                <a:ext cx="1520938" cy="607286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Object </a:t>
                </a:r>
                <a:r>
                  <a:rPr lang="en-US" sz="1600" dirty="0" smtClean="0"/>
                  <a:t>Management</a:t>
                </a:r>
                <a:endParaRPr lang="en-AU" sz="1600" dirty="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4053278" y="3321780"/>
                <a:ext cx="1520938" cy="60728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Concept management</a:t>
                </a:r>
                <a:endParaRPr lang="en-AU" sz="1600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5650262" y="3321780"/>
                <a:ext cx="1520938" cy="607286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Reasoning Service</a:t>
                </a:r>
                <a:endParaRPr lang="en-AU" sz="1600" dirty="0"/>
              </a:p>
            </p:txBody>
          </p:sp>
        </p:grpSp>
        <p:sp>
          <p:nvSpPr>
            <p:cNvPr id="29" name="Rounded Rectangle 28"/>
            <p:cNvSpPr/>
            <p:nvPr/>
          </p:nvSpPr>
          <p:spPr>
            <a:xfrm>
              <a:off x="2357422" y="2538403"/>
              <a:ext cx="4899600" cy="337381"/>
            </a:xfrm>
            <a:prstGeom prst="roundRect">
              <a:avLst>
                <a:gd name="adj" fmla="val 27509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Security Layer</a:t>
              </a:r>
              <a:endParaRPr lang="en-AU" sz="1600" b="1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2357422" y="1384730"/>
              <a:ext cx="4899600" cy="1072800"/>
              <a:chOff x="2357422" y="1384730"/>
              <a:chExt cx="4899600" cy="107280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2357422" y="1384730"/>
                <a:ext cx="4899600" cy="10728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Interface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Layer</a:t>
                </a:r>
                <a:endParaRPr lang="en-AU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2456292" y="1771300"/>
                <a:ext cx="1064656" cy="607286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Object Services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596995" y="1771300"/>
                <a:ext cx="1140703" cy="6072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Metadata Services</a:t>
                </a: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4813746" y="1771300"/>
                <a:ext cx="1140703" cy="607286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Publishing Services</a:t>
                </a: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6030496" y="1771300"/>
                <a:ext cx="1140703" cy="607286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Search &amp; Query</a:t>
                </a: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2350008" y="4071942"/>
              <a:ext cx="4901184" cy="1285884"/>
              <a:chOff x="2350008" y="4071942"/>
              <a:chExt cx="4901184" cy="1285884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2350008" y="4071942"/>
                <a:ext cx="4901184" cy="1285884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dirty="0"/>
                  <a:t>Data Access Layer</a:t>
                </a:r>
                <a:endParaRPr lang="en-AU" sz="1600" b="1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2410573" y="4459525"/>
                <a:ext cx="1214445" cy="828214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 smtClean="0"/>
                  <a:t>Repository</a:t>
                </a:r>
                <a:endParaRPr lang="en-AU" sz="1600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3663679" y="4459525"/>
                <a:ext cx="1143007" cy="826863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RDF Triple Store</a:t>
                </a:r>
                <a:endParaRPr lang="en-AU" sz="1600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4857753" y="4461314"/>
                <a:ext cx="1143007" cy="826863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 smtClean="0"/>
                  <a:t>Database</a:t>
                </a:r>
              </a:p>
              <a:p>
                <a:pPr algn="ctr"/>
                <a:endParaRPr lang="en-US" sz="1600" dirty="0" smtClean="0"/>
              </a:p>
              <a:p>
                <a:pPr algn="ctr"/>
                <a:r>
                  <a:rPr lang="en-US" sz="1200" dirty="0" smtClean="0"/>
                  <a:t>users, roles</a:t>
                </a:r>
                <a:endParaRPr lang="en-AU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044767" y="4461314"/>
                <a:ext cx="1143007" cy="826863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 smtClean="0"/>
                  <a:t>Search Index</a:t>
                </a:r>
                <a:endParaRPr lang="en-AU" sz="1600" dirty="0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36</Words>
  <Application>Microsoft Office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The University of Queensland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liyf</dc:creator>
  <cp:lastModifiedBy>liyf</cp:lastModifiedBy>
  <cp:revision>40</cp:revision>
  <dcterms:created xsi:type="dcterms:W3CDTF">2009-10-29T05:08:30Z</dcterms:created>
  <dcterms:modified xsi:type="dcterms:W3CDTF">2010-06-15T06:32:26Z</dcterms:modified>
</cp:coreProperties>
</file>