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906000" cy="6858000" type="A4"/>
  <p:notesSz cx="9144000" cy="6858000"/>
  <p:defaultTextStyle>
    <a:defPPr>
      <a:defRPr lang="en-US"/>
    </a:defPPr>
    <a:lvl1pPr marL="0" algn="l" defTabSz="95781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908" algn="l" defTabSz="95781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7816" algn="l" defTabSz="95781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6724" algn="l" defTabSz="95781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631" algn="l" defTabSz="95781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539" algn="l" defTabSz="95781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3447" algn="l" defTabSz="95781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2355" algn="l" defTabSz="95781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1263" algn="l" defTabSz="95781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07" autoAdjust="0"/>
  </p:normalViewPr>
  <p:slideViewPr>
    <p:cSldViewPr>
      <p:cViewPr>
        <p:scale>
          <a:sx n="70" d="100"/>
          <a:sy n="70" d="100"/>
        </p:scale>
        <p:origin x="-1044" y="-78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C1083E-76AF-46E1-9A17-E9B9E8006896}" type="datetimeFigureOut">
              <a:rPr lang="en-US" smtClean="0"/>
              <a:pPr/>
              <a:t>6/15/2010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714625" y="514350"/>
            <a:ext cx="371475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AD1E22-8D9A-47FA-96C8-09AB317FE580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5781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78908" algn="l" defTabSz="95781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57816" algn="l" defTabSz="95781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36724" algn="l" defTabSz="95781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15631" algn="l" defTabSz="95781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394539" algn="l" defTabSz="95781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873447" algn="l" defTabSz="95781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352355" algn="l" defTabSz="95781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831263" algn="l" defTabSz="95781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14625" y="514350"/>
            <a:ext cx="371475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D1E22-8D9A-47FA-96C8-09AB317FE580}" type="slidenum">
              <a:rPr lang="en-AU" smtClean="0"/>
              <a:pPr/>
              <a:t>1</a:t>
            </a:fld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78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7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6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56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45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34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2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12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614D-3314-4F8D-BA39-7306819987A0}" type="datetimeFigureOut">
              <a:rPr lang="en-US" smtClean="0"/>
              <a:pPr/>
              <a:t>6/15/2010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E70C-51CE-4676-98AF-446B3230500D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614D-3314-4F8D-BA39-7306819987A0}" type="datetimeFigureOut">
              <a:rPr lang="en-US" smtClean="0"/>
              <a:pPr/>
              <a:t>6/15/2010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E70C-51CE-4676-98AF-446B3230500D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614D-3314-4F8D-BA39-7306819987A0}" type="datetimeFigureOut">
              <a:rPr lang="en-US" smtClean="0"/>
              <a:pPr/>
              <a:t>6/15/2010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E70C-51CE-4676-98AF-446B3230500D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614D-3314-4F8D-BA39-7306819987A0}" type="datetimeFigureOut">
              <a:rPr lang="en-US" smtClean="0"/>
              <a:pPr/>
              <a:t>6/15/2010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E70C-51CE-4676-98AF-446B3230500D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4"/>
            <a:ext cx="8420100" cy="1500187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7890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578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43672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1563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39453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8734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35235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83126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614D-3314-4F8D-BA39-7306819987A0}" type="datetimeFigureOut">
              <a:rPr lang="en-US" smtClean="0"/>
              <a:pPr/>
              <a:t>6/15/2010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E70C-51CE-4676-98AF-446B3230500D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614D-3314-4F8D-BA39-7306819987A0}" type="datetimeFigureOut">
              <a:rPr lang="en-US" smtClean="0"/>
              <a:pPr/>
              <a:t>6/15/2010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E70C-51CE-4676-98AF-446B3230500D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08" indent="0">
              <a:buNone/>
              <a:defRPr sz="2100" b="1"/>
            </a:lvl2pPr>
            <a:lvl3pPr marL="957816" indent="0">
              <a:buNone/>
              <a:defRPr sz="1900" b="1"/>
            </a:lvl3pPr>
            <a:lvl4pPr marL="1436724" indent="0">
              <a:buNone/>
              <a:defRPr sz="1600" b="1"/>
            </a:lvl4pPr>
            <a:lvl5pPr marL="1915631" indent="0">
              <a:buNone/>
              <a:defRPr sz="1600" b="1"/>
            </a:lvl5pPr>
            <a:lvl6pPr marL="2394539" indent="0">
              <a:buNone/>
              <a:defRPr sz="1600" b="1"/>
            </a:lvl6pPr>
            <a:lvl7pPr marL="2873447" indent="0">
              <a:buNone/>
              <a:defRPr sz="1600" b="1"/>
            </a:lvl7pPr>
            <a:lvl8pPr marL="3352355" indent="0">
              <a:buNone/>
              <a:defRPr sz="1600" b="1"/>
            </a:lvl8pPr>
            <a:lvl9pPr marL="383126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08" indent="0">
              <a:buNone/>
              <a:defRPr sz="2100" b="1"/>
            </a:lvl2pPr>
            <a:lvl3pPr marL="957816" indent="0">
              <a:buNone/>
              <a:defRPr sz="1900" b="1"/>
            </a:lvl3pPr>
            <a:lvl4pPr marL="1436724" indent="0">
              <a:buNone/>
              <a:defRPr sz="1600" b="1"/>
            </a:lvl4pPr>
            <a:lvl5pPr marL="1915631" indent="0">
              <a:buNone/>
              <a:defRPr sz="1600" b="1"/>
            </a:lvl5pPr>
            <a:lvl6pPr marL="2394539" indent="0">
              <a:buNone/>
              <a:defRPr sz="1600" b="1"/>
            </a:lvl6pPr>
            <a:lvl7pPr marL="2873447" indent="0">
              <a:buNone/>
              <a:defRPr sz="1600" b="1"/>
            </a:lvl7pPr>
            <a:lvl8pPr marL="3352355" indent="0">
              <a:buNone/>
              <a:defRPr sz="1600" b="1"/>
            </a:lvl8pPr>
            <a:lvl9pPr marL="383126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614D-3314-4F8D-BA39-7306819987A0}" type="datetimeFigureOut">
              <a:rPr lang="en-US" smtClean="0"/>
              <a:pPr/>
              <a:t>6/15/2010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E70C-51CE-4676-98AF-446B3230500D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614D-3314-4F8D-BA39-7306819987A0}" type="datetimeFigureOut">
              <a:rPr lang="en-US" smtClean="0"/>
              <a:pPr/>
              <a:t>6/15/2010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E70C-51CE-4676-98AF-446B3230500D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614D-3314-4F8D-BA39-7306819987A0}" type="datetimeFigureOut">
              <a:rPr lang="en-US" smtClean="0"/>
              <a:pPr/>
              <a:t>6/15/2010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E70C-51CE-4676-98AF-446B3230500D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1" y="273050"/>
            <a:ext cx="3259006" cy="1162050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1435101"/>
            <a:ext cx="3259006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78908" indent="0">
              <a:buNone/>
              <a:defRPr sz="1300"/>
            </a:lvl2pPr>
            <a:lvl3pPr marL="957816" indent="0">
              <a:buNone/>
              <a:defRPr sz="1000"/>
            </a:lvl3pPr>
            <a:lvl4pPr marL="1436724" indent="0">
              <a:buNone/>
              <a:defRPr sz="1000"/>
            </a:lvl4pPr>
            <a:lvl5pPr marL="1915631" indent="0">
              <a:buNone/>
              <a:defRPr sz="1000"/>
            </a:lvl5pPr>
            <a:lvl6pPr marL="2394539" indent="0">
              <a:buNone/>
              <a:defRPr sz="1000"/>
            </a:lvl6pPr>
            <a:lvl7pPr marL="2873447" indent="0">
              <a:buNone/>
              <a:defRPr sz="1000"/>
            </a:lvl7pPr>
            <a:lvl8pPr marL="3352355" indent="0">
              <a:buNone/>
              <a:defRPr sz="1000"/>
            </a:lvl8pPr>
            <a:lvl9pPr marL="383126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614D-3314-4F8D-BA39-7306819987A0}" type="datetimeFigureOut">
              <a:rPr lang="en-US" smtClean="0"/>
              <a:pPr/>
              <a:t>6/15/2010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E70C-51CE-4676-98AF-446B3230500D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400"/>
            </a:lvl1pPr>
            <a:lvl2pPr marL="478908" indent="0">
              <a:buNone/>
              <a:defRPr sz="2900"/>
            </a:lvl2pPr>
            <a:lvl3pPr marL="957816" indent="0">
              <a:buNone/>
              <a:defRPr sz="2500"/>
            </a:lvl3pPr>
            <a:lvl4pPr marL="1436724" indent="0">
              <a:buNone/>
              <a:defRPr sz="2100"/>
            </a:lvl4pPr>
            <a:lvl5pPr marL="1915631" indent="0">
              <a:buNone/>
              <a:defRPr sz="2100"/>
            </a:lvl5pPr>
            <a:lvl6pPr marL="2394539" indent="0">
              <a:buNone/>
              <a:defRPr sz="2100"/>
            </a:lvl6pPr>
            <a:lvl7pPr marL="2873447" indent="0">
              <a:buNone/>
              <a:defRPr sz="2100"/>
            </a:lvl7pPr>
            <a:lvl8pPr marL="3352355" indent="0">
              <a:buNone/>
              <a:defRPr sz="2100"/>
            </a:lvl8pPr>
            <a:lvl9pPr marL="3831263" indent="0">
              <a:buNone/>
              <a:defRPr sz="21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500"/>
            </a:lvl1pPr>
            <a:lvl2pPr marL="478908" indent="0">
              <a:buNone/>
              <a:defRPr sz="1300"/>
            </a:lvl2pPr>
            <a:lvl3pPr marL="957816" indent="0">
              <a:buNone/>
              <a:defRPr sz="1000"/>
            </a:lvl3pPr>
            <a:lvl4pPr marL="1436724" indent="0">
              <a:buNone/>
              <a:defRPr sz="1000"/>
            </a:lvl4pPr>
            <a:lvl5pPr marL="1915631" indent="0">
              <a:buNone/>
              <a:defRPr sz="1000"/>
            </a:lvl5pPr>
            <a:lvl6pPr marL="2394539" indent="0">
              <a:buNone/>
              <a:defRPr sz="1000"/>
            </a:lvl6pPr>
            <a:lvl7pPr marL="2873447" indent="0">
              <a:buNone/>
              <a:defRPr sz="1000"/>
            </a:lvl7pPr>
            <a:lvl8pPr marL="3352355" indent="0">
              <a:buNone/>
              <a:defRPr sz="1000"/>
            </a:lvl8pPr>
            <a:lvl9pPr marL="383126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614D-3314-4F8D-BA39-7306819987A0}" type="datetimeFigureOut">
              <a:rPr lang="en-US" smtClean="0"/>
              <a:pPr/>
              <a:t>6/15/2010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E70C-51CE-4676-98AF-446B3230500D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5782" tIns="47891" rIns="95782" bIns="4789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5782" tIns="47891" rIns="95782" bIns="4789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5782" tIns="47891" rIns="95782" bIns="47891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F614D-3314-4F8D-BA39-7306819987A0}" type="datetimeFigureOut">
              <a:rPr lang="en-US" smtClean="0"/>
              <a:pPr/>
              <a:t>6/15/2010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5782" tIns="47891" rIns="95782" bIns="47891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5782" tIns="47891" rIns="95782" bIns="47891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EE70C-51CE-4676-98AF-446B3230500D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57816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181" indent="-359181" algn="l" defTabSz="957816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78225" indent="-299317" algn="l" defTabSz="957816" rtl="0" eaLnBrk="1" latinLnBrk="0" hangingPunct="1">
        <a:spcBef>
          <a:spcPct val="20000"/>
        </a:spcBef>
        <a:buFont typeface="Arial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97270" indent="-239454" algn="l" defTabSz="957816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76177" indent="-239454" algn="l" defTabSz="957816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55085" indent="-239454" algn="l" defTabSz="957816" rtl="0" eaLnBrk="1" latinLnBrk="0" hangingPunct="1">
        <a:spcBef>
          <a:spcPct val="20000"/>
        </a:spcBef>
        <a:buFont typeface="Arial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3993" indent="-239454" algn="l" defTabSz="95781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901" indent="-239454" algn="l" defTabSz="95781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809" indent="-239454" algn="l" defTabSz="95781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717" indent="-239454" algn="l" defTabSz="95781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78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08" algn="l" defTabSz="9578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816" algn="l" defTabSz="9578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724" algn="l" defTabSz="9578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631" algn="l" defTabSz="9578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539" algn="l" defTabSz="9578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447" algn="l" defTabSz="9578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355" algn="l" defTabSz="9578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263" algn="l" defTabSz="9578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/>
          <p:cNvSpPr/>
          <p:nvPr/>
        </p:nvSpPr>
        <p:spPr>
          <a:xfrm>
            <a:off x="-2863507" y="-1143032"/>
            <a:ext cx="14007801" cy="92155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782" tIns="47891" rIns="95782" bIns="47891" rtlCol="0" anchor="ctr"/>
          <a:lstStyle/>
          <a:p>
            <a:pPr algn="ctr"/>
            <a:endParaRPr lang="en-AU"/>
          </a:p>
        </p:txBody>
      </p:sp>
      <p:grpSp>
        <p:nvGrpSpPr>
          <p:cNvPr id="37" name="Group 36"/>
          <p:cNvGrpSpPr/>
          <p:nvPr/>
        </p:nvGrpSpPr>
        <p:grpSpPr>
          <a:xfrm>
            <a:off x="-1780066" y="-531440"/>
            <a:ext cx="9385898" cy="7338546"/>
            <a:chOff x="-2286048" y="-960068"/>
            <a:chExt cx="8663906" cy="7338546"/>
          </a:xfrm>
        </p:grpSpPr>
        <p:sp>
          <p:nvSpPr>
            <p:cNvPr id="90" name="Rectangle 89"/>
            <p:cNvSpPr/>
            <p:nvPr/>
          </p:nvSpPr>
          <p:spPr>
            <a:xfrm>
              <a:off x="12557" y="1428736"/>
              <a:ext cx="1214446" cy="3572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300" b="1" u="sng" dirty="0" smtClean="0">
                  <a:solidFill>
                    <a:schemeClr val="tx1"/>
                  </a:solidFill>
                </a:rPr>
                <a:t>Project Plan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714348" y="5592660"/>
              <a:ext cx="1857388" cy="7858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300" b="1" u="sng" dirty="0" smtClean="0">
                  <a:solidFill>
                    <a:schemeClr val="tx1"/>
                  </a:solidFill>
                </a:rPr>
                <a:t>Analysis</a:t>
              </a:r>
            </a:p>
            <a:p>
              <a:r>
                <a:rPr lang="en-AU" sz="1300" i="1" dirty="0" smtClean="0">
                  <a:solidFill>
                    <a:schemeClr val="tx1"/>
                  </a:solidFill>
                </a:rPr>
                <a:t>Refers to Platform (m)</a:t>
              </a:r>
            </a:p>
            <a:p>
              <a:r>
                <a:rPr lang="en-AU" sz="1300" i="1" dirty="0" smtClean="0">
                  <a:solidFill>
                    <a:schemeClr val="tx1"/>
                  </a:solidFill>
                </a:rPr>
                <a:t>Refers to Protocol (m)</a:t>
              </a:r>
            </a:p>
            <a:p>
              <a:r>
                <a:rPr lang="en-AU" sz="1300" dirty="0" smtClean="0">
                  <a:solidFill>
                    <a:schemeClr val="tx1"/>
                  </a:solidFill>
                </a:rPr>
                <a:t>Protocol Variation (1)</a:t>
              </a:r>
            </a:p>
          </p:txBody>
        </p:sp>
        <p:cxnSp>
          <p:nvCxnSpPr>
            <p:cNvPr id="99" name="Elbow Connector 17"/>
            <p:cNvCxnSpPr>
              <a:stCxn id="184" idx="2"/>
              <a:endCxn id="90" idx="1"/>
            </p:cNvCxnSpPr>
            <p:nvPr/>
          </p:nvCxnSpPr>
          <p:spPr>
            <a:xfrm rot="16200000" flipH="1">
              <a:off x="-714394" y="880392"/>
              <a:ext cx="191147" cy="1262754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Elbow Connector 17"/>
            <p:cNvCxnSpPr>
              <a:stCxn id="184" idx="2"/>
              <a:endCxn id="206" idx="1"/>
            </p:cNvCxnSpPr>
            <p:nvPr/>
          </p:nvCxnSpPr>
          <p:spPr>
            <a:xfrm rot="16200000" flipH="1">
              <a:off x="-1345765" y="1511763"/>
              <a:ext cx="1655614" cy="1464479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Elbow Connector 17"/>
            <p:cNvCxnSpPr>
              <a:stCxn id="232" idx="2"/>
              <a:endCxn id="235" idx="1"/>
            </p:cNvCxnSpPr>
            <p:nvPr/>
          </p:nvCxnSpPr>
          <p:spPr>
            <a:xfrm rot="16200000" flipH="1">
              <a:off x="1232437" y="4269332"/>
              <a:ext cx="324891" cy="947343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Elbow Connector 17"/>
            <p:cNvCxnSpPr>
              <a:stCxn id="184" idx="2"/>
              <a:endCxn id="204" idx="1"/>
            </p:cNvCxnSpPr>
            <p:nvPr/>
          </p:nvCxnSpPr>
          <p:spPr>
            <a:xfrm rot="16200000" flipH="1">
              <a:off x="-92669" y="258667"/>
              <a:ext cx="637844" cy="29529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/>
            <p:cNvSpPr txBox="1"/>
            <p:nvPr/>
          </p:nvSpPr>
          <p:spPr>
            <a:xfrm>
              <a:off x="-1139285" y="1483656"/>
              <a:ext cx="947301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AU" sz="1000" dirty="0" smtClean="0"/>
                <a:t>Has Project Plan</a:t>
              </a:r>
              <a:endParaRPr lang="en-AU" sz="1000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95015" y="1933900"/>
              <a:ext cx="90882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AU" sz="1000" dirty="0" smtClean="0"/>
                <a:t>Has Publication</a:t>
              </a:r>
              <a:endParaRPr lang="en-AU" sz="1000" dirty="0"/>
            </a:p>
          </p:txBody>
        </p:sp>
        <p:cxnSp>
          <p:nvCxnSpPr>
            <p:cNvPr id="133" name="Shape 132"/>
            <p:cNvCxnSpPr>
              <a:stCxn id="232" idx="2"/>
              <a:endCxn id="232" idx="0"/>
            </p:cNvCxnSpPr>
            <p:nvPr/>
          </p:nvCxnSpPr>
          <p:spPr>
            <a:xfrm rot="5400000" flipH="1">
              <a:off x="671177" y="4330586"/>
              <a:ext cx="500066" cy="1466"/>
            </a:xfrm>
            <a:prstGeom prst="bentConnector5">
              <a:avLst>
                <a:gd name="adj1" fmla="val -45714"/>
                <a:gd name="adj2" fmla="val 63130416"/>
                <a:gd name="adj3" fmla="val 145714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/>
            <p:cNvSpPr txBox="1"/>
            <p:nvPr/>
          </p:nvSpPr>
          <p:spPr>
            <a:xfrm>
              <a:off x="-213525" y="3712472"/>
              <a:ext cx="99317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AU" sz="1000" dirty="0" smtClean="0"/>
                <a:t>Has Investigation</a:t>
              </a:r>
              <a:endParaRPr lang="en-AU" sz="1000" dirty="0"/>
            </a:p>
          </p:txBody>
        </p:sp>
        <p:sp>
          <p:nvSpPr>
            <p:cNvPr id="169" name="Rounded Rectangle 168"/>
            <p:cNvSpPr/>
            <p:nvPr/>
          </p:nvSpPr>
          <p:spPr>
            <a:xfrm>
              <a:off x="3663214" y="1704228"/>
              <a:ext cx="2714644" cy="1928826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300" b="1" u="sng" dirty="0" smtClean="0">
                  <a:solidFill>
                    <a:schemeClr val="tx1"/>
                  </a:solidFill>
                </a:rPr>
                <a:t>Core Metadata</a:t>
              </a:r>
            </a:p>
            <a:p>
              <a:r>
                <a:rPr lang="en-AU" sz="1300" dirty="0" smtClean="0">
                  <a:solidFill>
                    <a:schemeClr val="tx1"/>
                  </a:solidFill>
                </a:rPr>
                <a:t>ID</a:t>
              </a:r>
            </a:p>
            <a:p>
              <a:r>
                <a:rPr lang="en-AU" sz="1300" dirty="0" smtClean="0">
                  <a:solidFill>
                    <a:schemeClr val="tx1"/>
                  </a:solidFill>
                </a:rPr>
                <a:t>PID</a:t>
              </a:r>
            </a:p>
            <a:p>
              <a:r>
                <a:rPr lang="en-AU" sz="1300" dirty="0" smtClean="0">
                  <a:solidFill>
                    <a:schemeClr val="tx1"/>
                  </a:solidFill>
                </a:rPr>
                <a:t>URL Link</a:t>
              </a:r>
            </a:p>
            <a:p>
              <a:r>
                <a:rPr lang="en-AU" sz="1300" dirty="0" smtClean="0">
                  <a:solidFill>
                    <a:schemeClr val="tx1"/>
                  </a:solidFill>
                </a:rPr>
                <a:t>Title</a:t>
              </a:r>
            </a:p>
            <a:p>
              <a:r>
                <a:rPr lang="en-AU" sz="1300" dirty="0" smtClean="0">
                  <a:solidFill>
                    <a:schemeClr val="tx1"/>
                  </a:solidFill>
                </a:rPr>
                <a:t>Description</a:t>
              </a:r>
            </a:p>
            <a:p>
              <a:r>
                <a:rPr lang="en-AU" sz="1300" dirty="0" smtClean="0">
                  <a:solidFill>
                    <a:schemeClr val="tx1"/>
                  </a:solidFill>
                </a:rPr>
                <a:t>Creator</a:t>
              </a:r>
            </a:p>
            <a:p>
              <a:r>
                <a:rPr lang="en-AU" sz="1300" dirty="0" smtClean="0">
                  <a:solidFill>
                    <a:schemeClr val="tx1"/>
                  </a:solidFill>
                </a:rPr>
                <a:t>Creation Date</a:t>
              </a:r>
            </a:p>
            <a:p>
              <a:r>
                <a:rPr lang="en-AU" sz="1300" dirty="0" smtClean="0">
                  <a:solidFill>
                    <a:schemeClr val="tx1"/>
                  </a:solidFill>
                </a:rPr>
                <a:t>Last Modifier</a:t>
              </a:r>
            </a:p>
            <a:p>
              <a:r>
                <a:rPr lang="en-AU" sz="1300" dirty="0" smtClean="0">
                  <a:solidFill>
                    <a:schemeClr val="tx1"/>
                  </a:solidFill>
                </a:rPr>
                <a:t>Last Modified Date</a:t>
              </a:r>
              <a:endParaRPr lang="en-AU" b="1" u="sng" dirty="0">
                <a:solidFill>
                  <a:schemeClr val="tx1"/>
                </a:solidFill>
              </a:endParaRPr>
            </a:p>
          </p:txBody>
        </p:sp>
        <p:cxnSp>
          <p:nvCxnSpPr>
            <p:cNvPr id="170" name="Shape 169"/>
            <p:cNvCxnSpPr>
              <a:stCxn id="184" idx="2"/>
              <a:endCxn id="98" idx="1"/>
            </p:cNvCxnSpPr>
            <p:nvPr/>
          </p:nvCxnSpPr>
          <p:spPr>
            <a:xfrm rot="16200000" flipH="1">
              <a:off x="-2552611" y="2718609"/>
              <a:ext cx="4569373" cy="1964545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TextBox 172"/>
            <p:cNvSpPr txBox="1"/>
            <p:nvPr/>
          </p:nvSpPr>
          <p:spPr>
            <a:xfrm>
              <a:off x="-1000164" y="5853396"/>
              <a:ext cx="761747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AU" sz="1000" dirty="0" smtClean="0"/>
                <a:t>Has Analysis</a:t>
              </a:r>
              <a:endParaRPr lang="en-AU" sz="1000" dirty="0"/>
            </a:p>
          </p:txBody>
        </p:sp>
        <p:cxnSp>
          <p:nvCxnSpPr>
            <p:cNvPr id="180" name="Shape 179"/>
            <p:cNvCxnSpPr>
              <a:stCxn id="206" idx="1"/>
              <a:endCxn id="206" idx="0"/>
            </p:cNvCxnSpPr>
            <p:nvPr/>
          </p:nvCxnSpPr>
          <p:spPr>
            <a:xfrm rot="10800000" flipH="1">
              <a:off x="214282" y="2643182"/>
              <a:ext cx="714380" cy="428628"/>
            </a:xfrm>
            <a:prstGeom prst="bentConnector4">
              <a:avLst>
                <a:gd name="adj1" fmla="val -58413"/>
                <a:gd name="adj2" fmla="val 153333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TextBox 180"/>
            <p:cNvSpPr txBox="1"/>
            <p:nvPr/>
          </p:nvSpPr>
          <p:spPr>
            <a:xfrm>
              <a:off x="-1071602" y="2956558"/>
              <a:ext cx="79045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AU" sz="1000" dirty="0" smtClean="0"/>
                <a:t>Has Platform</a:t>
              </a:r>
              <a:endParaRPr lang="en-AU" sz="1000" dirty="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-4815" y="2285992"/>
              <a:ext cx="79045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AU" sz="1000" dirty="0" smtClean="0"/>
                <a:t>Has Platform</a:t>
              </a:r>
              <a:endParaRPr lang="en-AU" sz="1000" dirty="0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-2286048" y="-960068"/>
              <a:ext cx="2071702" cy="23762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300" b="1" u="sng" dirty="0" smtClean="0">
                  <a:solidFill>
                    <a:schemeClr val="tx1"/>
                  </a:solidFill>
                </a:rPr>
                <a:t>Project</a:t>
              </a:r>
            </a:p>
            <a:p>
              <a:r>
                <a:rPr lang="en-AU" sz="1300" dirty="0" smtClean="0">
                  <a:solidFill>
                    <a:schemeClr val="tx1"/>
                  </a:solidFill>
                </a:rPr>
                <a:t>Principal Investigator (1)</a:t>
              </a:r>
            </a:p>
            <a:p>
              <a:r>
                <a:rPr lang="en-AU" sz="1300" dirty="0" smtClean="0">
                  <a:solidFill>
                    <a:schemeClr val="tx1"/>
                  </a:solidFill>
                </a:rPr>
                <a:t>Project Administrator (m)</a:t>
              </a:r>
            </a:p>
            <a:p>
              <a:r>
                <a:rPr lang="en-AU" sz="1300" dirty="0" smtClean="0">
                  <a:solidFill>
                    <a:schemeClr val="tx1"/>
                  </a:solidFill>
                </a:rPr>
                <a:t>Project Member  (m)</a:t>
              </a:r>
            </a:p>
            <a:p>
              <a:r>
                <a:rPr lang="en-AU" sz="1300" dirty="0" smtClean="0">
                  <a:solidFill>
                    <a:schemeClr val="tx1"/>
                  </a:solidFill>
                </a:rPr>
                <a:t>Project Observer (m)</a:t>
              </a:r>
            </a:p>
            <a:p>
              <a:r>
                <a:rPr lang="en-AU" sz="1300" dirty="0" smtClean="0">
                  <a:solidFill>
                    <a:schemeClr val="tx1"/>
                  </a:solidFill>
                </a:rPr>
                <a:t>Start Date (1)</a:t>
              </a:r>
            </a:p>
            <a:p>
              <a:r>
                <a:rPr lang="en-AU" sz="1300" dirty="0" smtClean="0">
                  <a:solidFill>
                    <a:schemeClr val="tx1"/>
                  </a:solidFill>
                </a:rPr>
                <a:t>Duration (0..1)</a:t>
              </a:r>
            </a:p>
            <a:p>
              <a:r>
                <a:rPr lang="en-AU" sz="1300" dirty="0" smtClean="0">
                  <a:solidFill>
                    <a:schemeClr val="tx1"/>
                  </a:solidFill>
                </a:rPr>
                <a:t>Lead Institution  (1)</a:t>
              </a:r>
            </a:p>
            <a:p>
              <a:r>
                <a:rPr lang="en-AU" sz="1300" dirty="0" smtClean="0">
                  <a:solidFill>
                    <a:schemeClr val="tx1"/>
                  </a:solidFill>
                </a:rPr>
                <a:t>Project Status (1)</a:t>
              </a:r>
            </a:p>
            <a:p>
              <a:r>
                <a:rPr lang="en-AU" sz="1300" dirty="0" smtClean="0">
                  <a:solidFill>
                    <a:schemeClr val="tx1"/>
                  </a:solidFill>
                </a:rPr>
                <a:t>Completion Date (0..1)</a:t>
              </a:r>
            </a:p>
            <a:p>
              <a:r>
                <a:rPr lang="en-AU" sz="1300" dirty="0" smtClean="0">
                  <a:solidFill>
                    <a:schemeClr val="tx1"/>
                  </a:solidFill>
                </a:rPr>
                <a:t>Publication Status (1)</a:t>
              </a:r>
            </a:p>
            <a:p>
              <a:r>
                <a:rPr lang="en-AU" sz="1300" dirty="0" smtClean="0">
                  <a:solidFill>
                    <a:schemeClr val="tx1"/>
                  </a:solidFill>
                </a:rPr>
                <a:t>Publication Date (0..1)</a:t>
              </a:r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1702703" y="1625412"/>
              <a:ext cx="1428760" cy="8572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300" b="1" u="sng" dirty="0" smtClean="0">
                  <a:solidFill>
                    <a:schemeClr val="tx1"/>
                  </a:solidFill>
                </a:rPr>
                <a:t>Publication</a:t>
              </a:r>
            </a:p>
            <a:p>
              <a:r>
                <a:rPr lang="en-AU" sz="1300" dirty="0" smtClean="0">
                  <a:solidFill>
                    <a:schemeClr val="tx1"/>
                  </a:solidFill>
                </a:rPr>
                <a:t>Abstract (0..1)</a:t>
              </a:r>
            </a:p>
            <a:p>
              <a:r>
                <a:rPr lang="en-AU" sz="1300" dirty="0" smtClean="0">
                  <a:solidFill>
                    <a:schemeClr val="tx1"/>
                  </a:solidFill>
                </a:rPr>
                <a:t>Journal Title (0..1)</a:t>
              </a:r>
            </a:p>
            <a:p>
              <a:r>
                <a:rPr lang="en-AU" sz="1300" dirty="0" smtClean="0">
                  <a:solidFill>
                    <a:schemeClr val="tx1"/>
                  </a:solidFill>
                </a:rPr>
                <a:t>Authors (0..1)</a:t>
              </a:r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214282" y="2643182"/>
              <a:ext cx="1428760" cy="8572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300" b="1" u="sng" dirty="0" smtClean="0">
                  <a:solidFill>
                    <a:schemeClr val="tx1"/>
                  </a:solidFill>
                </a:rPr>
                <a:t>Platform</a:t>
              </a:r>
            </a:p>
            <a:p>
              <a:r>
                <a:rPr lang="en-AU" sz="1300" dirty="0" smtClean="0">
                  <a:solidFill>
                    <a:schemeClr val="tx1"/>
                  </a:solidFill>
                </a:rPr>
                <a:t>Platform Type(1)</a:t>
              </a:r>
            </a:p>
            <a:p>
              <a:r>
                <a:rPr lang="en-AU" sz="1300" dirty="0" smtClean="0">
                  <a:solidFill>
                    <a:schemeClr val="tx1"/>
                  </a:solidFill>
                </a:rPr>
                <a:t>(SW Name (m)</a:t>
              </a:r>
            </a:p>
            <a:p>
              <a:r>
                <a:rPr lang="en-AU" sz="1300" dirty="0" smtClean="0">
                  <a:solidFill>
                    <a:schemeClr val="tx1"/>
                  </a:solidFill>
                </a:rPr>
                <a:t>SW Version (m))</a:t>
              </a:r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206830" y="4080492"/>
              <a:ext cx="1428760" cy="5000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300" b="1" u="sng" dirty="0" smtClean="0">
                  <a:solidFill>
                    <a:schemeClr val="tx1"/>
                  </a:solidFill>
                </a:rPr>
                <a:t>Investigation</a:t>
              </a:r>
            </a:p>
            <a:p>
              <a:r>
                <a:rPr lang="en-AU" sz="1300" dirty="0" smtClean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235" name="Flowchart: Off-page Connector 234"/>
            <p:cNvSpPr/>
            <p:nvPr/>
          </p:nvSpPr>
          <p:spPr>
            <a:xfrm>
              <a:off x="1868553" y="4512540"/>
              <a:ext cx="1428760" cy="785818"/>
            </a:xfrm>
            <a:prstGeom prst="flowChartOffpageConnector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Investigation-level </a:t>
              </a:r>
              <a:r>
                <a:rPr lang="en-US" sz="1200" dirty="0" smtClean="0">
                  <a:solidFill>
                    <a:schemeClr val="tx1"/>
                  </a:solidFill>
                </a:rPr>
                <a:t>definitions</a:t>
              </a:r>
              <a:endParaRPr lang="en-AU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43" name="Shape 242"/>
            <p:cNvCxnSpPr>
              <a:stCxn id="184" idx="2"/>
              <a:endCxn id="232" idx="1"/>
            </p:cNvCxnSpPr>
            <p:nvPr/>
          </p:nvCxnSpPr>
          <p:spPr>
            <a:xfrm rot="16200000" flipH="1">
              <a:off x="-1978847" y="2144846"/>
              <a:ext cx="2914329" cy="1457027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/>
            <p:cNvSpPr txBox="1"/>
            <p:nvPr/>
          </p:nvSpPr>
          <p:spPr>
            <a:xfrm>
              <a:off x="-1052047" y="4210860"/>
              <a:ext cx="99317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AU" sz="1000" dirty="0" smtClean="0"/>
                <a:t>Has Investigation</a:t>
              </a:r>
              <a:endParaRPr lang="en-AU" sz="1000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1059</TotalTime>
  <Words>152</Words>
  <Application>Microsoft Office PowerPoint</Application>
  <PresentationFormat>A4 Paper (210x297 mm)</PresentationFormat>
  <Paragraphs>46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The University of Queensland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ITEE</dc:creator>
  <cp:lastModifiedBy>liyf</cp:lastModifiedBy>
  <cp:revision>101</cp:revision>
  <dcterms:created xsi:type="dcterms:W3CDTF">2010-05-07T02:24:14Z</dcterms:created>
  <dcterms:modified xsi:type="dcterms:W3CDTF">2010-06-15T03:50:45Z</dcterms:modified>
</cp:coreProperties>
</file>